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25"/>
  </p:notesMasterIdLst>
  <p:handoutMasterIdLst>
    <p:handoutMasterId r:id="rId26"/>
  </p:handoutMasterIdLst>
  <p:sldIdLst>
    <p:sldId id="263" r:id="rId2"/>
    <p:sldId id="281" r:id="rId3"/>
    <p:sldId id="266" r:id="rId4"/>
    <p:sldId id="279" r:id="rId5"/>
    <p:sldId id="268" r:id="rId6"/>
    <p:sldId id="278" r:id="rId7"/>
    <p:sldId id="277" r:id="rId8"/>
    <p:sldId id="276" r:id="rId9"/>
    <p:sldId id="284" r:id="rId10"/>
    <p:sldId id="275" r:id="rId11"/>
    <p:sldId id="274" r:id="rId12"/>
    <p:sldId id="273" r:id="rId13"/>
    <p:sldId id="272" r:id="rId14"/>
    <p:sldId id="271" r:id="rId15"/>
    <p:sldId id="270" r:id="rId16"/>
    <p:sldId id="283" r:id="rId17"/>
    <p:sldId id="269" r:id="rId18"/>
    <p:sldId id="257" r:id="rId19"/>
    <p:sldId id="258" r:id="rId20"/>
    <p:sldId id="259" r:id="rId21"/>
    <p:sldId id="289" r:id="rId22"/>
    <p:sldId id="287" r:id="rId23"/>
    <p:sldId id="288" r:id="rId2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0F8"/>
    <a:srgbClr val="50555A"/>
    <a:srgbClr val="0569B9"/>
    <a:srgbClr val="001E69"/>
    <a:srgbClr val="823278"/>
    <a:srgbClr val="DC281E"/>
    <a:srgbClr val="FF641E"/>
    <a:srgbClr val="C8AA78"/>
    <a:srgbClr val="FFD200"/>
    <a:srgbClr val="D2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91" autoAdjust="0"/>
    <p:restoredTop sz="96327" autoAdjust="0"/>
  </p:normalViewPr>
  <p:slideViewPr>
    <p:cSldViewPr snapToGrid="0" showGuides="1">
      <p:cViewPr varScale="1">
        <p:scale>
          <a:sx n="123" d="100"/>
          <a:sy n="123" d="100"/>
        </p:scale>
        <p:origin x="1240" y="192"/>
      </p:cViewPr>
      <p:guideLst/>
    </p:cSldViewPr>
  </p:slideViewPr>
  <p:outlineViewPr>
    <p:cViewPr>
      <p:scale>
        <a:sx n="33" d="100"/>
        <a:sy n="33" d="100"/>
      </p:scale>
      <p:origin x="0" y="-592"/>
    </p:cViewPr>
  </p:outlineViewPr>
  <p:notesTextViewPr>
    <p:cViewPr>
      <p:scale>
        <a:sx n="1" d="1"/>
        <a:sy n="1" d="1"/>
      </p:scale>
      <p:origin x="0" y="0"/>
    </p:cViewPr>
  </p:notesTextViewPr>
  <p:notesViewPr>
    <p:cSldViewPr snapToGrid="0" showGuides="1">
      <p:cViewPr varScale="1">
        <p:scale>
          <a:sx n="150" d="100"/>
          <a:sy n="150" d="100"/>
        </p:scale>
        <p:origin x="4760"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9050" cap="rnd">
              <a:solidFill>
                <a:schemeClr val="accent1"/>
              </a:solidFill>
              <a:round/>
            </a:ln>
            <a:effectLst/>
          </c:spPr>
          <c:marker>
            <c:symbol val="square"/>
            <c:size val="6"/>
            <c:spPr>
              <a:solidFill>
                <a:schemeClr val="tx1"/>
              </a:solidFill>
              <a:ln w="9525">
                <a:noFill/>
              </a:ln>
              <a:effectLst/>
            </c:spPr>
          </c:marker>
          <c:dPt>
            <c:idx val="7"/>
            <c:marker>
              <c:symbol val="square"/>
              <c:size val="6"/>
              <c:spPr>
                <a:solidFill>
                  <a:srgbClr val="DC281E"/>
                </a:solidFill>
                <a:ln w="9525">
                  <a:noFill/>
                </a:ln>
                <a:effectLst/>
              </c:spPr>
            </c:marker>
            <c:bubble3D val="0"/>
            <c:extLst>
              <c:ext xmlns:c16="http://schemas.microsoft.com/office/drawing/2014/chart" uri="{C3380CC4-5D6E-409C-BE32-E72D297353CC}">
                <c16:uniqueId val="{00000004-820A-4164-BC0C-3AE061CF88C1}"/>
              </c:ext>
            </c:extLst>
          </c:dPt>
          <c:dLbls>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DC281E"/>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820A-4164-BC0C-3AE061CF88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Sheet1!$A$4:$A$11</c:f>
              <c:strCache>
                <c:ptCount val="8"/>
                <c:pt idx="0">
                  <c:v>2011-2012</c:v>
                </c:pt>
                <c:pt idx="1">
                  <c:v>2012-2013</c:v>
                </c:pt>
                <c:pt idx="2">
                  <c:v>2013-2014</c:v>
                </c:pt>
                <c:pt idx="3">
                  <c:v>2014-2015</c:v>
                </c:pt>
                <c:pt idx="4">
                  <c:v>2015-2016</c:v>
                </c:pt>
                <c:pt idx="5">
                  <c:v>2016-2017</c:v>
                </c:pt>
                <c:pt idx="6">
                  <c:v>2017-2018</c:v>
                </c:pt>
                <c:pt idx="7">
                  <c:v>2018-2019</c:v>
                </c:pt>
              </c:strCache>
            </c:strRef>
          </c:cat>
          <c:val>
            <c:numRef>
              <c:f>Sheet1!$B$4:$B$11</c:f>
              <c:numCache>
                <c:formatCode>General</c:formatCode>
                <c:ptCount val="8"/>
                <c:pt idx="0">
                  <c:v>1123</c:v>
                </c:pt>
                <c:pt idx="1">
                  <c:v>1368</c:v>
                </c:pt>
                <c:pt idx="2">
                  <c:v>1512</c:v>
                </c:pt>
                <c:pt idx="3">
                  <c:v>1623</c:v>
                </c:pt>
                <c:pt idx="4">
                  <c:v>1880</c:v>
                </c:pt>
                <c:pt idx="5">
                  <c:v>2135</c:v>
                </c:pt>
                <c:pt idx="6">
                  <c:v>2570</c:v>
                </c:pt>
                <c:pt idx="7">
                  <c:v>2976</c:v>
                </c:pt>
              </c:numCache>
            </c:numRef>
          </c:val>
          <c:smooth val="0"/>
          <c:extLst>
            <c:ext xmlns:c16="http://schemas.microsoft.com/office/drawing/2014/chart" uri="{C3380CC4-5D6E-409C-BE32-E72D297353CC}">
              <c16:uniqueId val="{00000000-820A-4164-BC0C-3AE061CF88C1}"/>
            </c:ext>
          </c:extLst>
        </c:ser>
        <c:dLbls>
          <c:showLegendKey val="0"/>
          <c:showVal val="0"/>
          <c:showCatName val="0"/>
          <c:showSerName val="0"/>
          <c:showPercent val="0"/>
          <c:showBubbleSize val="0"/>
        </c:dLbls>
        <c:marker val="1"/>
        <c:smooth val="0"/>
        <c:axId val="397736383"/>
        <c:axId val="397736799"/>
      </c:lineChart>
      <c:catAx>
        <c:axId val="39773638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97736799"/>
        <c:crosses val="autoZero"/>
        <c:auto val="1"/>
        <c:lblAlgn val="ctr"/>
        <c:lblOffset val="100"/>
        <c:noMultiLvlLbl val="0"/>
      </c:catAx>
      <c:valAx>
        <c:axId val="397736799"/>
        <c:scaling>
          <c:orientation val="minMax"/>
          <c:max val="3000"/>
          <c:min val="1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97736383"/>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535286283626636E-2"/>
          <c:y val="3.2214763862552495E-2"/>
          <c:w val="0.88862539738780721"/>
          <c:h val="0.86319448239729502"/>
        </c:manualLayout>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square"/>
            <c:size val="6"/>
            <c:spPr>
              <a:solidFill>
                <a:schemeClr val="tx1"/>
              </a:solidFill>
              <a:ln w="9525">
                <a:noFill/>
              </a:ln>
              <a:effectLst/>
            </c:spPr>
          </c:marker>
          <c:dPt>
            <c:idx val="7"/>
            <c:marker>
              <c:symbol val="square"/>
              <c:size val="6"/>
              <c:spPr>
                <a:solidFill>
                  <a:schemeClr val="accent5"/>
                </a:solidFill>
                <a:ln w="9525">
                  <a:noFill/>
                </a:ln>
                <a:effectLst/>
              </c:spPr>
            </c:marker>
            <c:bubble3D val="0"/>
            <c:extLst>
              <c:ext xmlns:c16="http://schemas.microsoft.com/office/drawing/2014/chart" uri="{C3380CC4-5D6E-409C-BE32-E72D297353CC}">
                <c16:uniqueId val="{00000004-820A-4164-BC0C-3AE061CF88C1}"/>
              </c:ext>
            </c:extLst>
          </c:dPt>
          <c:dLbls>
            <c:dLbl>
              <c:idx val="2"/>
              <c:layout>
                <c:manualLayout>
                  <c:x val="5.0616938779211107E-3"/>
                  <c:y val="3.0027299694589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18-4D5F-8DFA-0371C21798B1}"/>
                </c:ext>
              </c:extLst>
            </c:dLbl>
            <c:dLbl>
              <c:idx val="4"/>
              <c:layout>
                <c:manualLayout>
                  <c:x val="0"/>
                  <c:y val="-3.2757054212279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18-4D5F-8DFA-0371C21798B1}"/>
                </c:ext>
              </c:extLst>
            </c:dLbl>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820A-4164-BC0C-3AE061CF88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Sheet1!$B$2:$B$8</c:f>
              <c:numCache>
                <c:formatCode>General</c:formatCode>
                <c:ptCount val="7"/>
                <c:pt idx="0">
                  <c:v>1014</c:v>
                </c:pt>
                <c:pt idx="1">
                  <c:v>1115</c:v>
                </c:pt>
                <c:pt idx="2">
                  <c:v>1378</c:v>
                </c:pt>
                <c:pt idx="3">
                  <c:v>1443</c:v>
                </c:pt>
                <c:pt idx="4">
                  <c:v>1764</c:v>
                </c:pt>
                <c:pt idx="5">
                  <c:v>1745</c:v>
                </c:pt>
                <c:pt idx="6">
                  <c:v>1926</c:v>
                </c:pt>
              </c:numCache>
            </c:numRef>
          </c:val>
          <c:smooth val="0"/>
          <c:extLst>
            <c:ext xmlns:c16="http://schemas.microsoft.com/office/drawing/2014/chart" uri="{C3380CC4-5D6E-409C-BE32-E72D297353CC}">
              <c16:uniqueId val="{00000000-820A-4164-BC0C-3AE061CF88C1}"/>
            </c:ext>
          </c:extLst>
        </c:ser>
        <c:ser>
          <c:idx val="1"/>
          <c:order val="1"/>
          <c:tx>
            <c:strRef>
              <c:f>Sheet1!$C$1</c:f>
              <c:strCache>
                <c:ptCount val="1"/>
                <c:pt idx="0">
                  <c:v>Column1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Sheet1!$C$2:$C$8</c:f>
              <c:numCache>
                <c:formatCode>General</c:formatCode>
                <c:ptCount val="7"/>
              </c:numCache>
            </c:numRef>
          </c:val>
          <c:smooth val="0"/>
          <c:extLst>
            <c:ext xmlns:c16="http://schemas.microsoft.com/office/drawing/2014/chart" uri="{C3380CC4-5D6E-409C-BE32-E72D297353CC}">
              <c16:uniqueId val="{00000005-FA18-4D5F-8DFA-0371C21798B1}"/>
            </c:ext>
          </c:extLst>
        </c:ser>
        <c:ser>
          <c:idx val="2"/>
          <c:order val="2"/>
          <c:tx>
            <c:strRef>
              <c:f>Sheet1!$D$1</c:f>
              <c:strCache>
                <c:ptCount val="1"/>
                <c:pt idx="0">
                  <c:v>Column2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Sheet1!$D$2:$D$8</c:f>
              <c:numCache>
                <c:formatCode>General</c:formatCode>
                <c:ptCount val="7"/>
              </c:numCache>
            </c:numRef>
          </c:val>
          <c:smooth val="0"/>
          <c:extLst>
            <c:ext xmlns:c16="http://schemas.microsoft.com/office/drawing/2014/chart" uri="{C3380CC4-5D6E-409C-BE32-E72D297353CC}">
              <c16:uniqueId val="{00000006-FA18-4D5F-8DFA-0371C21798B1}"/>
            </c:ext>
          </c:extLst>
        </c:ser>
        <c:dLbls>
          <c:showLegendKey val="0"/>
          <c:showVal val="0"/>
          <c:showCatName val="0"/>
          <c:showSerName val="0"/>
          <c:showPercent val="0"/>
          <c:showBubbleSize val="0"/>
        </c:dLbls>
        <c:marker val="1"/>
        <c:smooth val="0"/>
        <c:axId val="397736383"/>
        <c:axId val="397736799"/>
      </c:lineChart>
      <c:catAx>
        <c:axId val="39773638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97736799"/>
        <c:crosses val="autoZero"/>
        <c:auto val="1"/>
        <c:lblAlgn val="ctr"/>
        <c:lblOffset val="100"/>
        <c:noMultiLvlLbl val="0"/>
      </c:catAx>
      <c:valAx>
        <c:axId val="397736799"/>
        <c:scaling>
          <c:orientation val="minMax"/>
          <c:max val="2500"/>
          <c:min val="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97736383"/>
        <c:crosses val="autoZero"/>
        <c:crossBetween val="between"/>
        <c:majorUnit val="500"/>
        <c:minorUnit val="500"/>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8189F5-109F-D6EC-83A3-8AB8718F0F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32C3B1-F382-8835-C089-029CC9FE39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392133-D4D6-F841-9F51-0B11E0F82EC0}" type="datetimeFigureOut">
              <a:rPr lang="en-US" smtClean="0"/>
              <a:t>5/13/25</a:t>
            </a:fld>
            <a:endParaRPr lang="en-US"/>
          </a:p>
        </p:txBody>
      </p:sp>
      <p:sp>
        <p:nvSpPr>
          <p:cNvPr id="4" name="Footer Placeholder 3">
            <a:extLst>
              <a:ext uri="{FF2B5EF4-FFF2-40B4-BE49-F238E27FC236}">
                <a16:creationId xmlns:a16="http://schemas.microsoft.com/office/drawing/2014/main" id="{BBDC6375-A0E6-0EF4-64EF-CF5E3EF2AF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44C66A-7AD1-F603-D53A-C0FA385814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1145CF-6E28-C540-8F2B-2BCC455E9EF2}" type="slidenum">
              <a:rPr lang="en-US" smtClean="0"/>
              <a:t>‹#›</a:t>
            </a:fld>
            <a:endParaRPr lang="en-US"/>
          </a:p>
        </p:txBody>
      </p:sp>
    </p:spTree>
    <p:extLst>
      <p:ext uri="{BB962C8B-B14F-4D97-AF65-F5344CB8AC3E}">
        <p14:creationId xmlns:p14="http://schemas.microsoft.com/office/powerpoint/2010/main" val="1960404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5"/>
          </p:nvPr>
        </p:nvSpPr>
        <p:spPr>
          <a:xfrm>
            <a:off x="6022876" y="8686800"/>
            <a:ext cx="835124" cy="457200"/>
          </a:xfrm>
          <a:prstGeom prst="rect">
            <a:avLst/>
          </a:prstGeom>
        </p:spPr>
        <p:txBody>
          <a:bodyPr vert="horz" lIns="91440" tIns="45720" rIns="91440" bIns="45720" rtlCol="0" anchor="b"/>
          <a:lstStyle>
            <a:lvl1pPr algn="r">
              <a:defRPr sz="1200">
                <a:latin typeface="Calibri" panose="020F0502020204030204" pitchFamily="34" charset="0"/>
                <a:cs typeface="Calibri" panose="020F050202020403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Calibri" panose="020F0502020204030204" pitchFamily="34" charset="0"/>
        <a:ea typeface="+mn-ea"/>
        <a:cs typeface="Calibri" panose="020F0502020204030204" pitchFamily="34" charset="0"/>
      </a:defRPr>
    </a:lvl1pPr>
    <a:lvl2pPr marL="457189" algn="l" defTabSz="914377" rtl="0" eaLnBrk="1" latinLnBrk="0" hangingPunct="1">
      <a:defRPr sz="1200" kern="1200">
        <a:solidFill>
          <a:schemeClr val="tx1"/>
        </a:solidFill>
        <a:latin typeface="Calibri" panose="020F0502020204030204" pitchFamily="34" charset="0"/>
        <a:ea typeface="+mn-ea"/>
        <a:cs typeface="Calibri" panose="020F0502020204030204" pitchFamily="34" charset="0"/>
      </a:defRPr>
    </a:lvl2pPr>
    <a:lvl3pPr marL="914377" algn="l" defTabSz="914377" rtl="0" eaLnBrk="1" latinLnBrk="0" hangingPunct="1">
      <a:defRPr sz="1200" kern="1200">
        <a:solidFill>
          <a:schemeClr val="tx1"/>
        </a:solidFill>
        <a:latin typeface="Calibri" panose="020F0502020204030204" pitchFamily="34" charset="0"/>
        <a:ea typeface="+mn-ea"/>
        <a:cs typeface="Calibri" panose="020F0502020204030204" pitchFamily="34" charset="0"/>
      </a:defRPr>
    </a:lvl3pPr>
    <a:lvl4pPr marL="1371566" algn="l" defTabSz="914377" rtl="0" eaLnBrk="1" latinLnBrk="0" hangingPunct="1">
      <a:defRPr sz="1200" kern="1200">
        <a:solidFill>
          <a:schemeClr val="tx1"/>
        </a:solidFill>
        <a:latin typeface="Calibri" panose="020F0502020204030204" pitchFamily="34" charset="0"/>
        <a:ea typeface="+mn-ea"/>
        <a:cs typeface="Calibri" panose="020F0502020204030204" pitchFamily="34" charset="0"/>
      </a:defRPr>
    </a:lvl4pPr>
    <a:lvl5pPr marL="1828754" algn="l" defTabSz="914377" rtl="0" eaLnBrk="1" latinLnBrk="0" hangingPunct="1">
      <a:defRPr sz="1200" kern="1200">
        <a:solidFill>
          <a:schemeClr val="tx1"/>
        </a:solidFill>
        <a:latin typeface="Calibri" panose="020F0502020204030204" pitchFamily="34" charset="0"/>
        <a:ea typeface="+mn-ea"/>
        <a:cs typeface="Calibri" panose="020F0502020204030204" pitchFamily="34" charset="0"/>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a:t>
            </a:fld>
            <a:endParaRPr lang="en-GB" dirty="0"/>
          </a:p>
        </p:txBody>
      </p:sp>
    </p:spTree>
    <p:extLst>
      <p:ext uri="{BB962C8B-B14F-4D97-AF65-F5344CB8AC3E}">
        <p14:creationId xmlns:p14="http://schemas.microsoft.com/office/powerpoint/2010/main" val="3612893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10</a:t>
            </a:fld>
            <a:endParaRPr lang="en-GB" dirty="0"/>
          </a:p>
        </p:txBody>
      </p:sp>
    </p:spTree>
    <p:extLst>
      <p:ext uri="{BB962C8B-B14F-4D97-AF65-F5344CB8AC3E}">
        <p14:creationId xmlns:p14="http://schemas.microsoft.com/office/powerpoint/2010/main" val="4193249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11</a:t>
            </a:fld>
            <a:endParaRPr lang="en-GB" dirty="0"/>
          </a:p>
        </p:txBody>
      </p:sp>
    </p:spTree>
    <p:extLst>
      <p:ext uri="{BB962C8B-B14F-4D97-AF65-F5344CB8AC3E}">
        <p14:creationId xmlns:p14="http://schemas.microsoft.com/office/powerpoint/2010/main" val="1067332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12</a:t>
            </a:fld>
            <a:endParaRPr lang="en-GB" dirty="0"/>
          </a:p>
        </p:txBody>
      </p:sp>
    </p:spTree>
    <p:extLst>
      <p:ext uri="{BB962C8B-B14F-4D97-AF65-F5344CB8AC3E}">
        <p14:creationId xmlns:p14="http://schemas.microsoft.com/office/powerpoint/2010/main" val="171403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13</a:t>
            </a:fld>
            <a:endParaRPr lang="en-GB" dirty="0"/>
          </a:p>
        </p:txBody>
      </p:sp>
    </p:spTree>
    <p:extLst>
      <p:ext uri="{BB962C8B-B14F-4D97-AF65-F5344CB8AC3E}">
        <p14:creationId xmlns:p14="http://schemas.microsoft.com/office/powerpoint/2010/main" val="273726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14</a:t>
            </a:fld>
            <a:endParaRPr lang="en-GB" dirty="0"/>
          </a:p>
        </p:txBody>
      </p:sp>
    </p:spTree>
    <p:extLst>
      <p:ext uri="{BB962C8B-B14F-4D97-AF65-F5344CB8AC3E}">
        <p14:creationId xmlns:p14="http://schemas.microsoft.com/office/powerpoint/2010/main" val="1985422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15</a:t>
            </a:fld>
            <a:endParaRPr lang="en-GB" dirty="0"/>
          </a:p>
        </p:txBody>
      </p:sp>
    </p:spTree>
    <p:extLst>
      <p:ext uri="{BB962C8B-B14F-4D97-AF65-F5344CB8AC3E}">
        <p14:creationId xmlns:p14="http://schemas.microsoft.com/office/powerpoint/2010/main" val="1362121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16</a:t>
            </a:fld>
            <a:endParaRPr lang="en-GB" dirty="0"/>
          </a:p>
        </p:txBody>
      </p:sp>
    </p:spTree>
    <p:extLst>
      <p:ext uri="{BB962C8B-B14F-4D97-AF65-F5344CB8AC3E}">
        <p14:creationId xmlns:p14="http://schemas.microsoft.com/office/powerpoint/2010/main" val="2183549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18</a:t>
            </a:fld>
            <a:endParaRPr lang="en-GB" dirty="0"/>
          </a:p>
        </p:txBody>
      </p:sp>
    </p:spTree>
    <p:extLst>
      <p:ext uri="{BB962C8B-B14F-4D97-AF65-F5344CB8AC3E}">
        <p14:creationId xmlns:p14="http://schemas.microsoft.com/office/powerpoint/2010/main" val="2125258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19</a:t>
            </a:fld>
            <a:endParaRPr lang="en-GB" dirty="0"/>
          </a:p>
        </p:txBody>
      </p:sp>
    </p:spTree>
    <p:extLst>
      <p:ext uri="{BB962C8B-B14F-4D97-AF65-F5344CB8AC3E}">
        <p14:creationId xmlns:p14="http://schemas.microsoft.com/office/powerpoint/2010/main" val="131961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20</a:t>
            </a:fld>
            <a:endParaRPr lang="en-GB" dirty="0"/>
          </a:p>
        </p:txBody>
      </p:sp>
    </p:spTree>
    <p:extLst>
      <p:ext uri="{BB962C8B-B14F-4D97-AF65-F5344CB8AC3E}">
        <p14:creationId xmlns:p14="http://schemas.microsoft.com/office/powerpoint/2010/main" val="377226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2</a:t>
            </a:fld>
            <a:endParaRPr lang="en-GB" dirty="0"/>
          </a:p>
        </p:txBody>
      </p:sp>
    </p:spTree>
    <p:extLst>
      <p:ext uri="{BB962C8B-B14F-4D97-AF65-F5344CB8AC3E}">
        <p14:creationId xmlns:p14="http://schemas.microsoft.com/office/powerpoint/2010/main" val="4216110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21</a:t>
            </a:fld>
            <a:endParaRPr lang="en-GB" dirty="0"/>
          </a:p>
        </p:txBody>
      </p:sp>
    </p:spTree>
    <p:extLst>
      <p:ext uri="{BB962C8B-B14F-4D97-AF65-F5344CB8AC3E}">
        <p14:creationId xmlns:p14="http://schemas.microsoft.com/office/powerpoint/2010/main" val="149037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22</a:t>
            </a:fld>
            <a:endParaRPr lang="en-GB" dirty="0"/>
          </a:p>
        </p:txBody>
      </p:sp>
    </p:spTree>
    <p:extLst>
      <p:ext uri="{BB962C8B-B14F-4D97-AF65-F5344CB8AC3E}">
        <p14:creationId xmlns:p14="http://schemas.microsoft.com/office/powerpoint/2010/main" val="221152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23</a:t>
            </a:fld>
            <a:endParaRPr lang="en-GB" dirty="0"/>
          </a:p>
        </p:txBody>
      </p:sp>
    </p:spTree>
    <p:extLst>
      <p:ext uri="{BB962C8B-B14F-4D97-AF65-F5344CB8AC3E}">
        <p14:creationId xmlns:p14="http://schemas.microsoft.com/office/powerpoint/2010/main" val="39711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3</a:t>
            </a:fld>
            <a:endParaRPr lang="en-GB" dirty="0"/>
          </a:p>
        </p:txBody>
      </p:sp>
    </p:spTree>
    <p:extLst>
      <p:ext uri="{BB962C8B-B14F-4D97-AF65-F5344CB8AC3E}">
        <p14:creationId xmlns:p14="http://schemas.microsoft.com/office/powerpoint/2010/main" val="428276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4</a:t>
            </a:fld>
            <a:endParaRPr lang="en-GB" dirty="0"/>
          </a:p>
        </p:txBody>
      </p:sp>
    </p:spTree>
    <p:extLst>
      <p:ext uri="{BB962C8B-B14F-4D97-AF65-F5344CB8AC3E}">
        <p14:creationId xmlns:p14="http://schemas.microsoft.com/office/powerpoint/2010/main" val="4056192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5</a:t>
            </a:fld>
            <a:endParaRPr lang="en-GB" dirty="0"/>
          </a:p>
        </p:txBody>
      </p:sp>
    </p:spTree>
    <p:extLst>
      <p:ext uri="{BB962C8B-B14F-4D97-AF65-F5344CB8AC3E}">
        <p14:creationId xmlns:p14="http://schemas.microsoft.com/office/powerpoint/2010/main" val="52464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6</a:t>
            </a:fld>
            <a:endParaRPr lang="en-GB" dirty="0"/>
          </a:p>
        </p:txBody>
      </p:sp>
    </p:spTree>
    <p:extLst>
      <p:ext uri="{BB962C8B-B14F-4D97-AF65-F5344CB8AC3E}">
        <p14:creationId xmlns:p14="http://schemas.microsoft.com/office/powerpoint/2010/main" val="3144251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7</a:t>
            </a:fld>
            <a:endParaRPr lang="en-GB" dirty="0"/>
          </a:p>
        </p:txBody>
      </p:sp>
    </p:spTree>
    <p:extLst>
      <p:ext uri="{BB962C8B-B14F-4D97-AF65-F5344CB8AC3E}">
        <p14:creationId xmlns:p14="http://schemas.microsoft.com/office/powerpoint/2010/main" val="260289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8</a:t>
            </a:fld>
            <a:endParaRPr lang="en-GB" dirty="0"/>
          </a:p>
        </p:txBody>
      </p:sp>
    </p:spTree>
    <p:extLst>
      <p:ext uri="{BB962C8B-B14F-4D97-AF65-F5344CB8AC3E}">
        <p14:creationId xmlns:p14="http://schemas.microsoft.com/office/powerpoint/2010/main" val="336481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9</a:t>
            </a:fld>
            <a:endParaRPr lang="en-GB" dirty="0"/>
          </a:p>
        </p:txBody>
      </p:sp>
    </p:spTree>
    <p:extLst>
      <p:ext uri="{BB962C8B-B14F-4D97-AF65-F5344CB8AC3E}">
        <p14:creationId xmlns:p14="http://schemas.microsoft.com/office/powerpoint/2010/main" val="3559564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Opt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B24A36-FE4F-46DC-9398-209C4109B2AE}"/>
              </a:ext>
              <a:ext uri="{C183D7F6-B498-43B3-948B-1728B52AA6E4}">
                <adec:decorative xmlns:adec="http://schemas.microsoft.com/office/drawing/2017/decorative" val="1"/>
              </a:ext>
            </a:extLst>
          </p:cNvPr>
          <p:cNvSpPr/>
          <p:nvPr userDrawn="1"/>
        </p:nvSpPr>
        <p:spPr>
          <a:xfrm rot="10800000">
            <a:off x="0" y="0"/>
            <a:ext cx="12192000" cy="6858000"/>
          </a:xfrm>
          <a:prstGeom prst="rect">
            <a:avLst/>
          </a:prstGeom>
          <a:gradFill flip="none" rotWithShape="1">
            <a:gsLst>
              <a:gs pos="99000">
                <a:srgbClr val="001E69">
                  <a:alpha val="95000"/>
                </a:srgbClr>
              </a:gs>
              <a:gs pos="60000">
                <a:srgbClr val="0569B9">
                  <a:alpha val="9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Trinity College Dublin Logo">
            <a:extLst>
              <a:ext uri="{FF2B5EF4-FFF2-40B4-BE49-F238E27FC236}">
                <a16:creationId xmlns:a16="http://schemas.microsoft.com/office/drawing/2014/main" id="{B38E7908-5FE9-4B2C-AE7A-9702E8173F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085" y="458214"/>
            <a:ext cx="2612141" cy="701041"/>
          </a:xfrm>
          <a:prstGeom prst="rect">
            <a:avLst/>
          </a:prstGeom>
        </p:spPr>
      </p:pic>
      <p:sp>
        <p:nvSpPr>
          <p:cNvPr id="2" name="Title 1"/>
          <p:cNvSpPr>
            <a:spLocks noGrp="1"/>
          </p:cNvSpPr>
          <p:nvPr>
            <p:ph type="ctrTitle"/>
          </p:nvPr>
        </p:nvSpPr>
        <p:spPr>
          <a:xfrm>
            <a:off x="479425" y="2759301"/>
            <a:ext cx="10363200" cy="1470025"/>
          </a:xfrm>
        </p:spPr>
        <p:txBody>
          <a:bodyPr/>
          <a:lstStyle>
            <a:lvl1pPr algn="l">
              <a:lnSpc>
                <a:spcPts val="5700"/>
              </a:lnSpc>
              <a:defRPr sz="5500">
                <a:solidFill>
                  <a:schemeClr val="bg1"/>
                </a:solidFill>
              </a:defRPr>
            </a:lvl1pPr>
          </a:lstStyle>
          <a:p>
            <a:r>
              <a:rPr lang="en-IE" noProof="0" dirty="0"/>
              <a:t>Click to edit Master title style</a:t>
            </a:r>
          </a:p>
        </p:txBody>
      </p:sp>
      <p:sp>
        <p:nvSpPr>
          <p:cNvPr id="3" name="Subtitle 2"/>
          <p:cNvSpPr>
            <a:spLocks noGrp="1"/>
          </p:cNvSpPr>
          <p:nvPr>
            <p:ph type="subTitle" idx="1"/>
          </p:nvPr>
        </p:nvSpPr>
        <p:spPr>
          <a:xfrm>
            <a:off x="479425" y="5747131"/>
            <a:ext cx="5616575" cy="766354"/>
          </a:xfrm>
        </p:spPr>
        <p:txBody>
          <a:bodyPr/>
          <a:lstStyle>
            <a:lvl1pPr marL="0" indent="0" algn="l">
              <a:spcBef>
                <a:spcPts val="0"/>
              </a:spcBef>
              <a:buNone/>
              <a:defRPr b="1">
                <a:solidFill>
                  <a:schemeClr val="bg1"/>
                </a:solidFill>
              </a:defRPr>
            </a:lvl1pPr>
            <a:lvl2pPr marL="0" indent="0" algn="l">
              <a:spcBef>
                <a:spcPts val="0"/>
              </a:spcBef>
              <a:buNone/>
              <a:defRPr>
                <a:solidFill>
                  <a:schemeClr val="bg1"/>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IE" noProof="0" dirty="0"/>
              <a:t>Click to edit Master subtitle style</a:t>
            </a:r>
          </a:p>
        </p:txBody>
      </p:sp>
    </p:spTree>
    <p:extLst>
      <p:ext uri="{BB962C8B-B14F-4D97-AF65-F5344CB8AC3E}">
        <p14:creationId xmlns:p14="http://schemas.microsoft.com/office/powerpoint/2010/main" val="1177021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Opt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7B2A62-B196-4B85-A992-548362744C9A}"/>
              </a:ext>
            </a:extLst>
          </p:cNvPr>
          <p:cNvSpPr>
            <a:spLocks noGrp="1"/>
          </p:cNvSpPr>
          <p:nvPr>
            <p:ph type="body" sz="quarter" idx="13"/>
          </p:nvPr>
        </p:nvSpPr>
        <p:spPr>
          <a:xfrm>
            <a:off x="2762250" y="2809876"/>
            <a:ext cx="7096125" cy="2114550"/>
          </a:xfrm>
        </p:spPr>
        <p:txBody>
          <a:bodyPr/>
          <a:lstStyle>
            <a:lvl1pPr>
              <a:lnSpc>
                <a:spcPts val="3400"/>
              </a:lnSpc>
              <a:spcBef>
                <a:spcPts val="0"/>
              </a:spcBef>
              <a:defRPr sz="3000">
                <a:solidFill>
                  <a:srgbClr val="0569B9"/>
                </a:solidFill>
              </a:defRPr>
            </a:lvl1pPr>
          </a:lstStyle>
          <a:p>
            <a:pPr lvl="0"/>
            <a:r>
              <a:rPr lang="en-IE" noProof="0" dirty="0"/>
              <a:t>Click to edit Master text styles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Tree>
    <p:extLst>
      <p:ext uri="{BB962C8B-B14F-4D97-AF65-F5344CB8AC3E}">
        <p14:creationId xmlns:p14="http://schemas.microsoft.com/office/powerpoint/2010/main" val="2488982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19C31A9-08D4-4D77-B37E-A5087A19A1BD}"/>
              </a:ext>
            </a:extLst>
          </p:cNvPr>
          <p:cNvSpPr>
            <a:spLocks noGrp="1"/>
          </p:cNvSpPr>
          <p:nvPr>
            <p:ph type="pic" sz="quarter" idx="13" hasCustomPrompt="1"/>
          </p:nvPr>
        </p:nvSpPr>
        <p:spPr>
          <a:xfrm>
            <a:off x="479424" y="457200"/>
            <a:ext cx="5367600" cy="3381375"/>
          </a:xfrm>
          <a:solidFill>
            <a:schemeClr val="tx2">
              <a:lumMod val="20000"/>
              <a:lumOff val="80000"/>
            </a:schemeClr>
          </a:solidFill>
        </p:spPr>
        <p:txBody>
          <a:bodyPr tIns="1188000"/>
          <a:lstStyle>
            <a:lvl1pPr algn="ctr">
              <a:defRPr sz="1100"/>
            </a:lvl1pPr>
          </a:lstStyle>
          <a:p>
            <a:r>
              <a:rPr lang="en-GB" dirty="0"/>
              <a:t>INSERT IMAGE HERE</a:t>
            </a:r>
          </a:p>
        </p:txBody>
      </p:sp>
      <p:sp>
        <p:nvSpPr>
          <p:cNvPr id="7" name="Text Placeholder 6">
            <a:extLst>
              <a:ext uri="{FF2B5EF4-FFF2-40B4-BE49-F238E27FC236}">
                <a16:creationId xmlns:a16="http://schemas.microsoft.com/office/drawing/2014/main" id="{11819443-3862-421E-9D1F-C1C1E1F9AE0E}"/>
              </a:ext>
            </a:extLst>
          </p:cNvPr>
          <p:cNvSpPr>
            <a:spLocks noGrp="1"/>
          </p:cNvSpPr>
          <p:nvPr>
            <p:ph type="body" sz="quarter" idx="14"/>
          </p:nvPr>
        </p:nvSpPr>
        <p:spPr>
          <a:xfrm>
            <a:off x="479424" y="4038600"/>
            <a:ext cx="5376863" cy="847725"/>
          </a:xfrm>
        </p:spPr>
        <p:txBody>
          <a:bodyPr/>
          <a:lstStyle>
            <a:lvl1pPr>
              <a:defRPr sz="1800">
                <a:solidFill>
                  <a:schemeClr val="accent1"/>
                </a:solidFill>
              </a:defRPr>
            </a:lvl1pPr>
          </a:lstStyle>
          <a:p>
            <a:pPr lvl="0"/>
            <a:r>
              <a:rPr lang="en-IE" noProof="0" dirty="0"/>
              <a:t>Click to edit Master text styles</a:t>
            </a:r>
          </a:p>
        </p:txBody>
      </p:sp>
      <p:cxnSp>
        <p:nvCxnSpPr>
          <p:cNvPr id="9" name="Straight Connector 8">
            <a:extLst>
              <a:ext uri="{FF2B5EF4-FFF2-40B4-BE49-F238E27FC236}">
                <a16:creationId xmlns:a16="http://schemas.microsoft.com/office/drawing/2014/main" id="{7A1523B7-0D31-4926-B6EA-01E28AD2E033}"/>
              </a:ext>
              <a:ext uri="{C183D7F6-B498-43B3-948B-1728B52AA6E4}">
                <adec:decorative xmlns:adec="http://schemas.microsoft.com/office/drawing/2017/decorative" val="1"/>
              </a:ext>
            </a:extLst>
          </p:cNvPr>
          <p:cNvCxnSpPr/>
          <p:nvPr userDrawn="1"/>
        </p:nvCxnSpPr>
        <p:spPr>
          <a:xfrm>
            <a:off x="6073698" y="457200"/>
            <a:ext cx="0" cy="4392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10" name="Picture Placeholder 7">
            <a:extLst>
              <a:ext uri="{FF2B5EF4-FFF2-40B4-BE49-F238E27FC236}">
                <a16:creationId xmlns:a16="http://schemas.microsoft.com/office/drawing/2014/main" id="{1F507730-4B43-4F69-8959-C8C3C6C5B252}"/>
              </a:ext>
            </a:extLst>
          </p:cNvPr>
          <p:cNvSpPr>
            <a:spLocks noGrp="1"/>
          </p:cNvSpPr>
          <p:nvPr>
            <p:ph type="pic" sz="quarter" idx="15" hasCustomPrompt="1"/>
          </p:nvPr>
        </p:nvSpPr>
        <p:spPr>
          <a:xfrm>
            <a:off x="6324614" y="457200"/>
            <a:ext cx="5367321" cy="3381375"/>
          </a:xfrm>
          <a:solidFill>
            <a:schemeClr val="tx2">
              <a:lumMod val="20000"/>
              <a:lumOff val="80000"/>
            </a:schemeClr>
          </a:solidFill>
        </p:spPr>
        <p:txBody>
          <a:bodyPr tIns="1188000"/>
          <a:lstStyle>
            <a:lvl1pPr algn="ctr">
              <a:defRPr sz="1100"/>
            </a:lvl1pPr>
          </a:lstStyle>
          <a:p>
            <a:r>
              <a:rPr lang="en-GB" dirty="0"/>
              <a:t>INSERT IMAGE HERE</a:t>
            </a:r>
          </a:p>
        </p:txBody>
      </p:sp>
      <p:sp>
        <p:nvSpPr>
          <p:cNvPr id="11" name="Text Placeholder 6">
            <a:extLst>
              <a:ext uri="{FF2B5EF4-FFF2-40B4-BE49-F238E27FC236}">
                <a16:creationId xmlns:a16="http://schemas.microsoft.com/office/drawing/2014/main" id="{9FF6C9C2-5549-4C12-A21F-41CD1B63506D}"/>
              </a:ext>
            </a:extLst>
          </p:cNvPr>
          <p:cNvSpPr>
            <a:spLocks noGrp="1"/>
          </p:cNvSpPr>
          <p:nvPr>
            <p:ph type="body" sz="quarter" idx="16"/>
          </p:nvPr>
        </p:nvSpPr>
        <p:spPr>
          <a:xfrm>
            <a:off x="6335712" y="4038600"/>
            <a:ext cx="5303838" cy="847725"/>
          </a:xfrm>
        </p:spPr>
        <p:txBody>
          <a:bodyPr/>
          <a:lstStyle>
            <a:lvl1pPr>
              <a:defRPr sz="1800">
                <a:solidFill>
                  <a:schemeClr val="accent1"/>
                </a:solidFill>
              </a:defRPr>
            </a:lvl1pPr>
          </a:lstStyle>
          <a:p>
            <a:pPr lvl="0"/>
            <a:r>
              <a:rPr lang="en-IE" noProof="0" dirty="0"/>
              <a:t>Click to edit Master text styles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
        <p:nvSpPr>
          <p:cNvPr id="2" name="Title 1">
            <a:extLst>
              <a:ext uri="{FF2B5EF4-FFF2-40B4-BE49-F238E27FC236}">
                <a16:creationId xmlns:a16="http://schemas.microsoft.com/office/drawing/2014/main" id="{14E8A38C-6CF3-2E2B-18C5-3753AC912311}"/>
              </a:ext>
            </a:extLst>
          </p:cNvPr>
          <p:cNvSpPr>
            <a:spLocks noGrp="1"/>
          </p:cNvSpPr>
          <p:nvPr>
            <p:ph type="title"/>
          </p:nvPr>
        </p:nvSpPr>
        <p:spPr>
          <a:xfrm>
            <a:off x="479426" y="-1012975"/>
            <a:ext cx="5148378" cy="1012975"/>
          </a:xfrm>
        </p:spPr>
        <p:txBody>
          <a:bodyPr/>
          <a:lstStyle/>
          <a:p>
            <a:r>
              <a:rPr lang="en-GB"/>
              <a:t>Click to edit Master title style</a:t>
            </a:r>
            <a:endParaRPr lang="en-US"/>
          </a:p>
        </p:txBody>
      </p:sp>
    </p:spTree>
    <p:extLst>
      <p:ext uri="{BB962C8B-B14F-4D97-AF65-F5344CB8AC3E}">
        <p14:creationId xmlns:p14="http://schemas.microsoft.com/office/powerpoint/2010/main" val="2057045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19C31A9-08D4-4D77-B37E-A5087A19A1BD}"/>
              </a:ext>
            </a:extLst>
          </p:cNvPr>
          <p:cNvSpPr>
            <a:spLocks noGrp="1"/>
          </p:cNvSpPr>
          <p:nvPr>
            <p:ph type="pic" sz="quarter" idx="13" hasCustomPrompt="1"/>
          </p:nvPr>
        </p:nvSpPr>
        <p:spPr>
          <a:xfrm>
            <a:off x="479425" y="457200"/>
            <a:ext cx="3425825" cy="3381375"/>
          </a:xfrm>
          <a:solidFill>
            <a:schemeClr val="tx2">
              <a:lumMod val="20000"/>
              <a:lumOff val="80000"/>
            </a:schemeClr>
          </a:solidFill>
        </p:spPr>
        <p:txBody>
          <a:bodyPr tIns="1188000"/>
          <a:lstStyle>
            <a:lvl1pPr algn="ctr">
              <a:defRPr sz="1100"/>
            </a:lvl1pPr>
          </a:lstStyle>
          <a:p>
            <a:r>
              <a:rPr lang="en-GB" dirty="0"/>
              <a:t>INSERT IMAGE HERE</a:t>
            </a:r>
          </a:p>
        </p:txBody>
      </p:sp>
      <p:sp>
        <p:nvSpPr>
          <p:cNvPr id="7" name="Text Placeholder 6">
            <a:extLst>
              <a:ext uri="{FF2B5EF4-FFF2-40B4-BE49-F238E27FC236}">
                <a16:creationId xmlns:a16="http://schemas.microsoft.com/office/drawing/2014/main" id="{11819443-3862-421E-9D1F-C1C1E1F9AE0E}"/>
              </a:ext>
            </a:extLst>
          </p:cNvPr>
          <p:cNvSpPr>
            <a:spLocks noGrp="1"/>
          </p:cNvSpPr>
          <p:nvPr>
            <p:ph type="body" sz="quarter" idx="14"/>
          </p:nvPr>
        </p:nvSpPr>
        <p:spPr>
          <a:xfrm>
            <a:off x="479425" y="4038600"/>
            <a:ext cx="3397250" cy="847725"/>
          </a:xfrm>
        </p:spPr>
        <p:txBody>
          <a:bodyPr/>
          <a:lstStyle>
            <a:lvl1pPr>
              <a:defRPr sz="1800">
                <a:solidFill>
                  <a:schemeClr val="accent1"/>
                </a:solidFill>
              </a:defRPr>
            </a:lvl1pPr>
          </a:lstStyle>
          <a:p>
            <a:pPr lvl="0"/>
            <a:r>
              <a:rPr lang="en-IE" noProof="0" dirty="0"/>
              <a:t>Click to edit Master text styles</a:t>
            </a:r>
          </a:p>
        </p:txBody>
      </p:sp>
      <p:cxnSp>
        <p:nvCxnSpPr>
          <p:cNvPr id="9" name="Straight Connector 8">
            <a:extLst>
              <a:ext uri="{FF2B5EF4-FFF2-40B4-BE49-F238E27FC236}">
                <a16:creationId xmlns:a16="http://schemas.microsoft.com/office/drawing/2014/main" id="{7A1523B7-0D31-4926-B6EA-01E28AD2E033}"/>
              </a:ext>
              <a:ext uri="{C183D7F6-B498-43B3-948B-1728B52AA6E4}">
                <adec:decorative xmlns:adec="http://schemas.microsoft.com/office/drawing/2017/decorative" val="1"/>
              </a:ext>
            </a:extLst>
          </p:cNvPr>
          <p:cNvCxnSpPr/>
          <p:nvPr userDrawn="1"/>
        </p:nvCxnSpPr>
        <p:spPr>
          <a:xfrm>
            <a:off x="4143375"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10" name="Picture Placeholder 7">
            <a:extLst>
              <a:ext uri="{FF2B5EF4-FFF2-40B4-BE49-F238E27FC236}">
                <a16:creationId xmlns:a16="http://schemas.microsoft.com/office/drawing/2014/main" id="{1F507730-4B43-4F69-8959-C8C3C6C5B252}"/>
              </a:ext>
            </a:extLst>
          </p:cNvPr>
          <p:cNvSpPr>
            <a:spLocks noGrp="1"/>
          </p:cNvSpPr>
          <p:nvPr>
            <p:ph type="pic" sz="quarter" idx="15" hasCustomPrompt="1"/>
          </p:nvPr>
        </p:nvSpPr>
        <p:spPr>
          <a:xfrm>
            <a:off x="4375149" y="457200"/>
            <a:ext cx="3425825" cy="3381375"/>
          </a:xfrm>
          <a:solidFill>
            <a:schemeClr val="tx2">
              <a:lumMod val="20000"/>
              <a:lumOff val="80000"/>
            </a:schemeClr>
          </a:solidFill>
        </p:spPr>
        <p:txBody>
          <a:bodyPr tIns="1188000"/>
          <a:lstStyle>
            <a:lvl1pPr algn="ctr">
              <a:defRPr sz="1100"/>
            </a:lvl1pPr>
          </a:lstStyle>
          <a:p>
            <a:r>
              <a:rPr lang="en-GB" dirty="0"/>
              <a:t>INSERT IMAGE HERE</a:t>
            </a:r>
          </a:p>
        </p:txBody>
      </p:sp>
      <p:sp>
        <p:nvSpPr>
          <p:cNvPr id="11" name="Text Placeholder 6">
            <a:extLst>
              <a:ext uri="{FF2B5EF4-FFF2-40B4-BE49-F238E27FC236}">
                <a16:creationId xmlns:a16="http://schemas.microsoft.com/office/drawing/2014/main" id="{9FF6C9C2-5549-4C12-A21F-41CD1B63506D}"/>
              </a:ext>
            </a:extLst>
          </p:cNvPr>
          <p:cNvSpPr>
            <a:spLocks noGrp="1"/>
          </p:cNvSpPr>
          <p:nvPr>
            <p:ph type="body" sz="quarter" idx="16"/>
          </p:nvPr>
        </p:nvSpPr>
        <p:spPr>
          <a:xfrm>
            <a:off x="4375150" y="4038600"/>
            <a:ext cx="3397250" cy="847725"/>
          </a:xfrm>
        </p:spPr>
        <p:txBody>
          <a:bodyPr/>
          <a:lstStyle>
            <a:lvl1pPr>
              <a:defRPr sz="1800">
                <a:solidFill>
                  <a:schemeClr val="accent1"/>
                </a:solidFill>
              </a:defRPr>
            </a:lvl1pPr>
          </a:lstStyle>
          <a:p>
            <a:pPr lvl="0"/>
            <a:r>
              <a:rPr lang="en-IE" noProof="0" dirty="0"/>
              <a:t>Click to edit Master text styles</a:t>
            </a:r>
          </a:p>
        </p:txBody>
      </p:sp>
      <p:cxnSp>
        <p:nvCxnSpPr>
          <p:cNvPr id="13" name="Straight Connector 12">
            <a:extLst>
              <a:ext uri="{FF2B5EF4-FFF2-40B4-BE49-F238E27FC236}">
                <a16:creationId xmlns:a16="http://schemas.microsoft.com/office/drawing/2014/main" id="{49492E3B-9BE5-4B61-83C0-A34107DE1905}"/>
              </a:ext>
              <a:ext uri="{C183D7F6-B498-43B3-948B-1728B52AA6E4}">
                <adec:decorative xmlns:adec="http://schemas.microsoft.com/office/drawing/2017/decorative" val="1"/>
              </a:ext>
            </a:extLst>
          </p:cNvPr>
          <p:cNvCxnSpPr/>
          <p:nvPr userDrawn="1"/>
        </p:nvCxnSpPr>
        <p:spPr>
          <a:xfrm>
            <a:off x="8039099"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14" name="Picture Placeholder 7">
            <a:extLst>
              <a:ext uri="{FF2B5EF4-FFF2-40B4-BE49-F238E27FC236}">
                <a16:creationId xmlns:a16="http://schemas.microsoft.com/office/drawing/2014/main" id="{1B7102AC-FA28-4F5A-9E72-AA9A27355941}"/>
              </a:ext>
            </a:extLst>
          </p:cNvPr>
          <p:cNvSpPr>
            <a:spLocks noGrp="1"/>
          </p:cNvSpPr>
          <p:nvPr>
            <p:ph type="pic" sz="quarter" idx="17" hasCustomPrompt="1"/>
          </p:nvPr>
        </p:nvSpPr>
        <p:spPr>
          <a:xfrm>
            <a:off x="8270874" y="457200"/>
            <a:ext cx="3425825" cy="3381375"/>
          </a:xfrm>
          <a:solidFill>
            <a:schemeClr val="tx2">
              <a:lumMod val="20000"/>
              <a:lumOff val="80000"/>
            </a:schemeClr>
          </a:solidFill>
        </p:spPr>
        <p:txBody>
          <a:bodyPr tIns="1188000"/>
          <a:lstStyle>
            <a:lvl1pPr algn="ctr">
              <a:defRPr sz="1100"/>
            </a:lvl1pPr>
          </a:lstStyle>
          <a:p>
            <a:r>
              <a:rPr lang="en-GB" dirty="0"/>
              <a:t>INSERT IMAGE HERE</a:t>
            </a:r>
          </a:p>
        </p:txBody>
      </p:sp>
      <p:sp>
        <p:nvSpPr>
          <p:cNvPr id="15" name="Text Placeholder 6">
            <a:extLst>
              <a:ext uri="{FF2B5EF4-FFF2-40B4-BE49-F238E27FC236}">
                <a16:creationId xmlns:a16="http://schemas.microsoft.com/office/drawing/2014/main" id="{BC2453ED-5664-44F6-917B-4CFD0EA37842}"/>
              </a:ext>
            </a:extLst>
          </p:cNvPr>
          <p:cNvSpPr>
            <a:spLocks noGrp="1"/>
          </p:cNvSpPr>
          <p:nvPr>
            <p:ph type="body" sz="quarter" idx="18"/>
          </p:nvPr>
        </p:nvSpPr>
        <p:spPr>
          <a:xfrm>
            <a:off x="8270874" y="4038600"/>
            <a:ext cx="3397250" cy="847725"/>
          </a:xfrm>
        </p:spPr>
        <p:txBody>
          <a:bodyPr/>
          <a:lstStyle>
            <a:lvl1pPr>
              <a:defRPr sz="1800">
                <a:solidFill>
                  <a:schemeClr val="accent1"/>
                </a:solidFill>
              </a:defRPr>
            </a:lvl1pPr>
          </a:lstStyle>
          <a:p>
            <a:pPr lvl="0"/>
            <a:r>
              <a:rPr lang="en-IE" noProof="0" dirty="0"/>
              <a:t>Click to edit Master text styles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
        <p:nvSpPr>
          <p:cNvPr id="2" name="Title 1">
            <a:extLst>
              <a:ext uri="{FF2B5EF4-FFF2-40B4-BE49-F238E27FC236}">
                <a16:creationId xmlns:a16="http://schemas.microsoft.com/office/drawing/2014/main" id="{E953E6F0-3BD6-70C5-28A5-E37F935E9DF9}"/>
              </a:ext>
            </a:extLst>
          </p:cNvPr>
          <p:cNvSpPr>
            <a:spLocks noGrp="1"/>
          </p:cNvSpPr>
          <p:nvPr>
            <p:ph type="title"/>
          </p:nvPr>
        </p:nvSpPr>
        <p:spPr>
          <a:xfrm>
            <a:off x="479426" y="-1012975"/>
            <a:ext cx="5148378" cy="101297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64261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Imag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19C31A9-08D4-4D77-B37E-A5087A19A1BD}"/>
              </a:ext>
            </a:extLst>
          </p:cNvPr>
          <p:cNvSpPr>
            <a:spLocks noGrp="1"/>
          </p:cNvSpPr>
          <p:nvPr>
            <p:ph type="pic" sz="quarter" idx="13" hasCustomPrompt="1"/>
          </p:nvPr>
        </p:nvSpPr>
        <p:spPr>
          <a:xfrm>
            <a:off x="479426" y="457200"/>
            <a:ext cx="2435224" cy="3381375"/>
          </a:xfrm>
          <a:solidFill>
            <a:schemeClr val="tx2">
              <a:lumMod val="20000"/>
              <a:lumOff val="80000"/>
            </a:schemeClr>
          </a:solidFill>
        </p:spPr>
        <p:txBody>
          <a:bodyPr tIns="1296000"/>
          <a:lstStyle>
            <a:lvl1pPr algn="ctr">
              <a:defRPr sz="1100"/>
            </a:lvl1pPr>
          </a:lstStyle>
          <a:p>
            <a:r>
              <a:rPr lang="en-GB" dirty="0"/>
              <a:t>INSERT IMAGE HERE</a:t>
            </a:r>
          </a:p>
        </p:txBody>
      </p:sp>
      <p:sp>
        <p:nvSpPr>
          <p:cNvPr id="7" name="Text Placeholder 6">
            <a:extLst>
              <a:ext uri="{FF2B5EF4-FFF2-40B4-BE49-F238E27FC236}">
                <a16:creationId xmlns:a16="http://schemas.microsoft.com/office/drawing/2014/main" id="{11819443-3862-421E-9D1F-C1C1E1F9AE0E}"/>
              </a:ext>
            </a:extLst>
          </p:cNvPr>
          <p:cNvSpPr>
            <a:spLocks noGrp="1"/>
          </p:cNvSpPr>
          <p:nvPr>
            <p:ph type="body" sz="quarter" idx="14"/>
          </p:nvPr>
        </p:nvSpPr>
        <p:spPr>
          <a:xfrm>
            <a:off x="479426" y="4038600"/>
            <a:ext cx="2449514" cy="847725"/>
          </a:xfrm>
        </p:spPr>
        <p:txBody>
          <a:bodyPr/>
          <a:lstStyle>
            <a:lvl1pPr>
              <a:defRPr sz="1800">
                <a:solidFill>
                  <a:schemeClr val="accent1"/>
                </a:solidFill>
              </a:defRPr>
            </a:lvl1pPr>
          </a:lstStyle>
          <a:p>
            <a:pPr lvl="0"/>
            <a:r>
              <a:rPr lang="en-IE" noProof="0" dirty="0"/>
              <a:t>Click to edit Master text styles</a:t>
            </a:r>
          </a:p>
        </p:txBody>
      </p:sp>
      <p:cxnSp>
        <p:nvCxnSpPr>
          <p:cNvPr id="9" name="Straight Connector 8">
            <a:extLst>
              <a:ext uri="{FF2B5EF4-FFF2-40B4-BE49-F238E27FC236}">
                <a16:creationId xmlns:a16="http://schemas.microsoft.com/office/drawing/2014/main" id="{7A1523B7-0D31-4926-B6EA-01E28AD2E033}"/>
              </a:ext>
              <a:ext uri="{C183D7F6-B498-43B3-948B-1728B52AA6E4}">
                <adec:decorative xmlns:adec="http://schemas.microsoft.com/office/drawing/2017/decorative" val="1"/>
              </a:ext>
            </a:extLst>
          </p:cNvPr>
          <p:cNvCxnSpPr/>
          <p:nvPr userDrawn="1"/>
        </p:nvCxnSpPr>
        <p:spPr>
          <a:xfrm>
            <a:off x="3171825"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17" name="Picture Placeholder 7">
            <a:extLst>
              <a:ext uri="{FF2B5EF4-FFF2-40B4-BE49-F238E27FC236}">
                <a16:creationId xmlns:a16="http://schemas.microsoft.com/office/drawing/2014/main" id="{C1641D7B-0A2D-4BB1-A366-38E53A50EE73}"/>
              </a:ext>
            </a:extLst>
          </p:cNvPr>
          <p:cNvSpPr>
            <a:spLocks noGrp="1"/>
          </p:cNvSpPr>
          <p:nvPr>
            <p:ph type="pic" sz="quarter" idx="15" hasCustomPrompt="1"/>
          </p:nvPr>
        </p:nvSpPr>
        <p:spPr>
          <a:xfrm>
            <a:off x="3405188" y="457200"/>
            <a:ext cx="2435224" cy="3381375"/>
          </a:xfrm>
          <a:solidFill>
            <a:schemeClr val="tx2">
              <a:lumMod val="20000"/>
              <a:lumOff val="80000"/>
            </a:schemeClr>
          </a:solidFill>
        </p:spPr>
        <p:txBody>
          <a:bodyPr tIns="1296000"/>
          <a:lstStyle>
            <a:lvl1pPr algn="ctr">
              <a:defRPr sz="1100"/>
            </a:lvl1pPr>
          </a:lstStyle>
          <a:p>
            <a:r>
              <a:rPr lang="en-GB" dirty="0"/>
              <a:t>INSERT IMAGE HERE</a:t>
            </a:r>
          </a:p>
        </p:txBody>
      </p:sp>
      <p:sp>
        <p:nvSpPr>
          <p:cNvPr id="18" name="Text Placeholder 6">
            <a:extLst>
              <a:ext uri="{FF2B5EF4-FFF2-40B4-BE49-F238E27FC236}">
                <a16:creationId xmlns:a16="http://schemas.microsoft.com/office/drawing/2014/main" id="{590AA397-2101-4A70-B8D3-8541F8BA33AD}"/>
              </a:ext>
            </a:extLst>
          </p:cNvPr>
          <p:cNvSpPr>
            <a:spLocks noGrp="1"/>
          </p:cNvSpPr>
          <p:nvPr>
            <p:ph type="body" sz="quarter" idx="16"/>
          </p:nvPr>
        </p:nvSpPr>
        <p:spPr>
          <a:xfrm>
            <a:off x="3394076" y="4038600"/>
            <a:ext cx="2449514" cy="847725"/>
          </a:xfrm>
        </p:spPr>
        <p:txBody>
          <a:bodyPr/>
          <a:lstStyle>
            <a:lvl1pPr>
              <a:defRPr sz="1800">
                <a:solidFill>
                  <a:schemeClr val="accent1"/>
                </a:solidFill>
              </a:defRPr>
            </a:lvl1pPr>
          </a:lstStyle>
          <a:p>
            <a:pPr lvl="0"/>
            <a:r>
              <a:rPr lang="en-IE" noProof="0" dirty="0"/>
              <a:t>Click to edit Master text styles</a:t>
            </a:r>
          </a:p>
        </p:txBody>
      </p:sp>
      <p:cxnSp>
        <p:nvCxnSpPr>
          <p:cNvPr id="19" name="Straight Connector 18">
            <a:extLst>
              <a:ext uri="{FF2B5EF4-FFF2-40B4-BE49-F238E27FC236}">
                <a16:creationId xmlns:a16="http://schemas.microsoft.com/office/drawing/2014/main" id="{F19E1275-FCF1-459F-991C-BA329E568E30}"/>
              </a:ext>
              <a:ext uri="{C183D7F6-B498-43B3-948B-1728B52AA6E4}">
                <adec:decorative xmlns:adec="http://schemas.microsoft.com/office/drawing/2017/decorative" val="1"/>
              </a:ext>
            </a:extLst>
          </p:cNvPr>
          <p:cNvCxnSpPr/>
          <p:nvPr userDrawn="1"/>
        </p:nvCxnSpPr>
        <p:spPr>
          <a:xfrm>
            <a:off x="6086475"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20" name="Picture Placeholder 7">
            <a:extLst>
              <a:ext uri="{FF2B5EF4-FFF2-40B4-BE49-F238E27FC236}">
                <a16:creationId xmlns:a16="http://schemas.microsoft.com/office/drawing/2014/main" id="{BC4A69A1-FCE3-4A09-B2F6-3F05EFC8A1F2}"/>
              </a:ext>
            </a:extLst>
          </p:cNvPr>
          <p:cNvSpPr>
            <a:spLocks noGrp="1"/>
          </p:cNvSpPr>
          <p:nvPr>
            <p:ph type="pic" sz="quarter" idx="17" hasCustomPrompt="1"/>
          </p:nvPr>
        </p:nvSpPr>
        <p:spPr>
          <a:xfrm>
            <a:off x="6330950" y="457200"/>
            <a:ext cx="2435224" cy="3381375"/>
          </a:xfrm>
          <a:solidFill>
            <a:schemeClr val="tx2">
              <a:lumMod val="20000"/>
              <a:lumOff val="80000"/>
            </a:schemeClr>
          </a:solidFill>
        </p:spPr>
        <p:txBody>
          <a:bodyPr tIns="1296000"/>
          <a:lstStyle>
            <a:lvl1pPr algn="ctr">
              <a:defRPr sz="1100"/>
            </a:lvl1pPr>
          </a:lstStyle>
          <a:p>
            <a:r>
              <a:rPr lang="en-GB" dirty="0"/>
              <a:t>INSERT IMAGE HERE</a:t>
            </a:r>
          </a:p>
        </p:txBody>
      </p:sp>
      <p:sp>
        <p:nvSpPr>
          <p:cNvPr id="21" name="Text Placeholder 6">
            <a:extLst>
              <a:ext uri="{FF2B5EF4-FFF2-40B4-BE49-F238E27FC236}">
                <a16:creationId xmlns:a16="http://schemas.microsoft.com/office/drawing/2014/main" id="{87DCFF6F-5624-43CB-992D-A9A15C278D76}"/>
              </a:ext>
            </a:extLst>
          </p:cNvPr>
          <p:cNvSpPr>
            <a:spLocks noGrp="1"/>
          </p:cNvSpPr>
          <p:nvPr>
            <p:ph type="body" sz="quarter" idx="18"/>
          </p:nvPr>
        </p:nvSpPr>
        <p:spPr>
          <a:xfrm>
            <a:off x="6321426" y="4038600"/>
            <a:ext cx="2449514" cy="847725"/>
          </a:xfrm>
        </p:spPr>
        <p:txBody>
          <a:bodyPr/>
          <a:lstStyle>
            <a:lvl1pPr>
              <a:defRPr sz="1800">
                <a:solidFill>
                  <a:schemeClr val="accent1"/>
                </a:solidFill>
              </a:defRPr>
            </a:lvl1pPr>
          </a:lstStyle>
          <a:p>
            <a:pPr lvl="0"/>
            <a:r>
              <a:rPr lang="en-IE" noProof="0" dirty="0"/>
              <a:t>Click to edit Master text styles</a:t>
            </a:r>
          </a:p>
        </p:txBody>
      </p:sp>
      <p:cxnSp>
        <p:nvCxnSpPr>
          <p:cNvPr id="22" name="Straight Connector 21">
            <a:extLst>
              <a:ext uri="{FF2B5EF4-FFF2-40B4-BE49-F238E27FC236}">
                <a16:creationId xmlns:a16="http://schemas.microsoft.com/office/drawing/2014/main" id="{746E0189-91FD-4811-BEE9-78B3C93512C6}"/>
              </a:ext>
              <a:ext uri="{C183D7F6-B498-43B3-948B-1728B52AA6E4}">
                <adec:decorative xmlns:adec="http://schemas.microsoft.com/office/drawing/2017/decorative" val="1"/>
              </a:ext>
            </a:extLst>
          </p:cNvPr>
          <p:cNvCxnSpPr/>
          <p:nvPr userDrawn="1"/>
        </p:nvCxnSpPr>
        <p:spPr>
          <a:xfrm>
            <a:off x="9013825"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24" name="Picture Placeholder 7">
            <a:extLst>
              <a:ext uri="{FF2B5EF4-FFF2-40B4-BE49-F238E27FC236}">
                <a16:creationId xmlns:a16="http://schemas.microsoft.com/office/drawing/2014/main" id="{5E17F586-7CF3-4F8D-B0B1-2463938F4C0A}"/>
              </a:ext>
            </a:extLst>
          </p:cNvPr>
          <p:cNvSpPr>
            <a:spLocks noGrp="1"/>
          </p:cNvSpPr>
          <p:nvPr>
            <p:ph type="pic" sz="quarter" idx="19" hasCustomPrompt="1"/>
          </p:nvPr>
        </p:nvSpPr>
        <p:spPr>
          <a:xfrm>
            <a:off x="9256712" y="457200"/>
            <a:ext cx="2435224" cy="3381375"/>
          </a:xfrm>
          <a:solidFill>
            <a:schemeClr val="tx2">
              <a:lumMod val="20000"/>
              <a:lumOff val="80000"/>
            </a:schemeClr>
          </a:solidFill>
        </p:spPr>
        <p:txBody>
          <a:bodyPr tIns="1296000"/>
          <a:lstStyle>
            <a:lvl1pPr algn="ctr">
              <a:defRPr sz="1100"/>
            </a:lvl1pPr>
          </a:lstStyle>
          <a:p>
            <a:r>
              <a:rPr lang="en-GB" dirty="0"/>
              <a:t>INSERT IMAGE HERE</a:t>
            </a:r>
          </a:p>
        </p:txBody>
      </p:sp>
      <p:sp>
        <p:nvSpPr>
          <p:cNvPr id="25" name="Text Placeholder 6">
            <a:extLst>
              <a:ext uri="{FF2B5EF4-FFF2-40B4-BE49-F238E27FC236}">
                <a16:creationId xmlns:a16="http://schemas.microsoft.com/office/drawing/2014/main" id="{A7D14AF8-1472-498A-A689-1E2F6799CD3C}"/>
              </a:ext>
            </a:extLst>
          </p:cNvPr>
          <p:cNvSpPr>
            <a:spLocks noGrp="1"/>
          </p:cNvSpPr>
          <p:nvPr>
            <p:ph type="body" sz="quarter" idx="20"/>
          </p:nvPr>
        </p:nvSpPr>
        <p:spPr>
          <a:xfrm>
            <a:off x="9256712" y="4038600"/>
            <a:ext cx="2419350" cy="847725"/>
          </a:xfrm>
        </p:spPr>
        <p:txBody>
          <a:bodyPr/>
          <a:lstStyle>
            <a:lvl1pPr>
              <a:defRPr sz="1800">
                <a:solidFill>
                  <a:schemeClr val="accent1"/>
                </a:solidFill>
              </a:defRPr>
            </a:lvl1pPr>
          </a:lstStyle>
          <a:p>
            <a:pPr lvl="0"/>
            <a:r>
              <a:rPr lang="en-IE" noProof="0" dirty="0"/>
              <a:t>Click to edit Master text styles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
        <p:nvSpPr>
          <p:cNvPr id="2" name="Title 1">
            <a:extLst>
              <a:ext uri="{FF2B5EF4-FFF2-40B4-BE49-F238E27FC236}">
                <a16:creationId xmlns:a16="http://schemas.microsoft.com/office/drawing/2014/main" id="{FA56DBAA-AAD8-4701-4979-E9500C789615}"/>
              </a:ext>
            </a:extLst>
          </p:cNvPr>
          <p:cNvSpPr>
            <a:spLocks noGrp="1"/>
          </p:cNvSpPr>
          <p:nvPr>
            <p:ph type="title"/>
          </p:nvPr>
        </p:nvSpPr>
        <p:spPr>
          <a:xfrm>
            <a:off x="479426" y="-1012975"/>
            <a:ext cx="5148378" cy="1012975"/>
          </a:xfrm>
        </p:spPr>
        <p:txBody>
          <a:bodyPr/>
          <a:lstStyle/>
          <a:p>
            <a:r>
              <a:rPr lang="en-GB"/>
              <a:t>Click to edit Master title style</a:t>
            </a:r>
            <a:endParaRPr lang="en-US"/>
          </a:p>
        </p:txBody>
      </p:sp>
    </p:spTree>
    <p:extLst>
      <p:ext uri="{BB962C8B-B14F-4D97-AF65-F5344CB8AC3E}">
        <p14:creationId xmlns:p14="http://schemas.microsoft.com/office/powerpoint/2010/main" val="157246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Icons">
    <p:spTree>
      <p:nvGrpSpPr>
        <p:cNvPr id="1" name=""/>
        <p:cNvGrpSpPr/>
        <p:nvPr/>
      </p:nvGrpSpPr>
      <p:grpSpPr>
        <a:xfrm>
          <a:off x="0" y="0"/>
          <a:ext cx="0" cy="0"/>
          <a:chOff x="0" y="0"/>
          <a:chExt cx="0" cy="0"/>
        </a:xfrm>
      </p:grpSpPr>
      <p:sp>
        <p:nvSpPr>
          <p:cNvPr id="2" name="Title 1"/>
          <p:cNvSpPr>
            <a:spLocks noGrp="1"/>
          </p:cNvSpPr>
          <p:nvPr>
            <p:ph type="title"/>
          </p:nvPr>
        </p:nvSpPr>
        <p:spPr>
          <a:xfrm>
            <a:off x="479425" y="411896"/>
            <a:ext cx="6711950" cy="483454"/>
          </a:xfrm>
        </p:spPr>
        <p:txBody>
          <a:bodyPr/>
          <a:lstStyle>
            <a:lvl1pPr>
              <a:lnSpc>
                <a:spcPts val="3400"/>
              </a:lnSpc>
              <a:defRPr sz="3000">
                <a:solidFill>
                  <a:schemeClr val="accent1"/>
                </a:solidFill>
              </a:defRPr>
            </a:lvl1pPr>
          </a:lstStyle>
          <a:p>
            <a:r>
              <a:rPr lang="en-IE" noProof="0"/>
              <a:t>Click to edit Master title style</a:t>
            </a:r>
          </a:p>
        </p:txBody>
      </p:sp>
      <p:cxnSp>
        <p:nvCxnSpPr>
          <p:cNvPr id="7" name="Straight Connector 6">
            <a:extLst>
              <a:ext uri="{FF2B5EF4-FFF2-40B4-BE49-F238E27FC236}">
                <a16:creationId xmlns:a16="http://schemas.microsoft.com/office/drawing/2014/main" id="{D1FA51FB-DB38-4837-90B7-21CD244F8C70}"/>
              </a:ext>
              <a:ext uri="{C183D7F6-B498-43B3-948B-1728B52AA6E4}">
                <adec:decorative xmlns:adec="http://schemas.microsoft.com/office/drawing/2017/decorative" val="1"/>
              </a:ext>
            </a:extLst>
          </p:cNvPr>
          <p:cNvCxnSpPr/>
          <p:nvPr userDrawn="1"/>
        </p:nvCxnSpPr>
        <p:spPr>
          <a:xfrm>
            <a:off x="479425" y="1104900"/>
            <a:ext cx="11196638"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CD56DE-DD12-4042-A24B-689D9F60DEB8}"/>
              </a:ext>
              <a:ext uri="{C183D7F6-B498-43B3-948B-1728B52AA6E4}">
                <adec:decorative xmlns:adec="http://schemas.microsoft.com/office/drawing/2017/decorative" val="1"/>
              </a:ext>
            </a:extLst>
          </p:cNvPr>
          <p:cNvCxnSpPr/>
          <p:nvPr userDrawn="1"/>
        </p:nvCxnSpPr>
        <p:spPr>
          <a:xfrm>
            <a:off x="479425" y="2914650"/>
            <a:ext cx="11196638"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94B333-D9D2-41AF-B703-13749ED01B9C}"/>
              </a:ext>
              <a:ext uri="{C183D7F6-B498-43B3-948B-1728B52AA6E4}">
                <adec:decorative xmlns:adec="http://schemas.microsoft.com/office/drawing/2017/decorative" val="1"/>
              </a:ext>
            </a:extLst>
          </p:cNvPr>
          <p:cNvCxnSpPr/>
          <p:nvPr userDrawn="1"/>
        </p:nvCxnSpPr>
        <p:spPr>
          <a:xfrm>
            <a:off x="479425" y="4705350"/>
            <a:ext cx="11196638"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DDBE135E-2566-4748-853C-8A3B78F0FB00}" type="slidenum">
              <a:rPr lang="en-IE" noProof="0" smtClean="0"/>
              <a:pPr/>
              <a:t>‹#›</a:t>
            </a:fld>
            <a:endParaRPr lang="en-IE" noProof="0" dirty="0"/>
          </a:p>
        </p:txBody>
      </p:sp>
    </p:spTree>
    <p:extLst>
      <p:ext uri="{BB962C8B-B14F-4D97-AF65-F5344CB8AC3E}">
        <p14:creationId xmlns:p14="http://schemas.microsoft.com/office/powerpoint/2010/main" val="478535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Icons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425" y="411896"/>
            <a:ext cx="6711950" cy="483454"/>
          </a:xfrm>
        </p:spPr>
        <p:txBody>
          <a:bodyPr/>
          <a:lstStyle>
            <a:lvl1pPr>
              <a:lnSpc>
                <a:spcPts val="3400"/>
              </a:lnSpc>
              <a:defRPr sz="3000">
                <a:solidFill>
                  <a:schemeClr val="bg1"/>
                </a:solidFill>
              </a:defRPr>
            </a:lvl1pPr>
          </a:lstStyle>
          <a:p>
            <a:r>
              <a:rPr lang="en-IE" noProof="0"/>
              <a:t>Click to edit Master title style</a:t>
            </a:r>
          </a:p>
        </p:txBody>
      </p:sp>
      <p:cxnSp>
        <p:nvCxnSpPr>
          <p:cNvPr id="7" name="Straight Connector 6">
            <a:extLst>
              <a:ext uri="{FF2B5EF4-FFF2-40B4-BE49-F238E27FC236}">
                <a16:creationId xmlns:a16="http://schemas.microsoft.com/office/drawing/2014/main" id="{D1FA51FB-DB38-4837-90B7-21CD244F8C70}"/>
              </a:ext>
              <a:ext uri="{C183D7F6-B498-43B3-948B-1728B52AA6E4}">
                <adec:decorative xmlns:adec="http://schemas.microsoft.com/office/drawing/2017/decorative" val="1"/>
              </a:ext>
            </a:extLst>
          </p:cNvPr>
          <p:cNvCxnSpPr/>
          <p:nvPr userDrawn="1"/>
        </p:nvCxnSpPr>
        <p:spPr>
          <a:xfrm>
            <a:off x="479425" y="1104900"/>
            <a:ext cx="111966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CD56DE-DD12-4042-A24B-689D9F60DEB8}"/>
              </a:ext>
              <a:ext uri="{C183D7F6-B498-43B3-948B-1728B52AA6E4}">
                <adec:decorative xmlns:adec="http://schemas.microsoft.com/office/drawing/2017/decorative" val="1"/>
              </a:ext>
            </a:extLst>
          </p:cNvPr>
          <p:cNvCxnSpPr/>
          <p:nvPr userDrawn="1"/>
        </p:nvCxnSpPr>
        <p:spPr>
          <a:xfrm>
            <a:off x="479425" y="2914650"/>
            <a:ext cx="111966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94B333-D9D2-41AF-B703-13749ED01B9C}"/>
              </a:ext>
              <a:ext uri="{C183D7F6-B498-43B3-948B-1728B52AA6E4}">
                <adec:decorative xmlns:adec="http://schemas.microsoft.com/office/drawing/2017/decorative" val="1"/>
              </a:ext>
            </a:extLst>
          </p:cNvPr>
          <p:cNvCxnSpPr/>
          <p:nvPr userDrawn="1"/>
        </p:nvCxnSpPr>
        <p:spPr>
          <a:xfrm>
            <a:off x="479425" y="4705350"/>
            <a:ext cx="111966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Tree>
    <p:extLst>
      <p:ext uri="{BB962C8B-B14F-4D97-AF65-F5344CB8AC3E}">
        <p14:creationId xmlns:p14="http://schemas.microsoft.com/office/powerpoint/2010/main" val="528390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Graph">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57DB79-C6EC-4871-8A1E-F2CD07968BE0}"/>
              </a:ext>
            </a:extLst>
          </p:cNvPr>
          <p:cNvSpPr>
            <a:spLocks noGrp="1"/>
          </p:cNvSpPr>
          <p:nvPr>
            <p:ph type="body" sz="quarter" idx="13"/>
          </p:nvPr>
        </p:nvSpPr>
        <p:spPr>
          <a:xfrm>
            <a:off x="6475413" y="411163"/>
            <a:ext cx="5200650" cy="454025"/>
          </a:xfrm>
        </p:spPr>
        <p:txBody>
          <a:bodyPr/>
          <a:lstStyle>
            <a:lvl1pPr>
              <a:lnSpc>
                <a:spcPts val="3400"/>
              </a:lnSpc>
              <a:defRPr sz="3000">
                <a:solidFill>
                  <a:schemeClr val="tx1"/>
                </a:solidFill>
              </a:defRPr>
            </a:lvl1pPr>
          </a:lstStyle>
          <a:p>
            <a:pPr lvl="0"/>
            <a:r>
              <a:rPr lang="en-IE" noProof="0" dirty="0"/>
              <a:t>Click to edit Master text styles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
        <p:nvSpPr>
          <p:cNvPr id="7" name="Text Placeholder 8">
            <a:extLst>
              <a:ext uri="{FF2B5EF4-FFF2-40B4-BE49-F238E27FC236}">
                <a16:creationId xmlns:a16="http://schemas.microsoft.com/office/drawing/2014/main" id="{318D1CB4-3745-C1B6-D9F6-9D5E0C188B00}"/>
              </a:ext>
            </a:extLst>
          </p:cNvPr>
          <p:cNvSpPr>
            <a:spLocks noGrp="1"/>
          </p:cNvSpPr>
          <p:nvPr>
            <p:ph type="body" sz="quarter" idx="14"/>
          </p:nvPr>
        </p:nvSpPr>
        <p:spPr>
          <a:xfrm>
            <a:off x="480130" y="411163"/>
            <a:ext cx="5200650" cy="454025"/>
          </a:xfrm>
        </p:spPr>
        <p:txBody>
          <a:bodyPr/>
          <a:lstStyle>
            <a:lvl1pPr>
              <a:lnSpc>
                <a:spcPts val="3400"/>
              </a:lnSpc>
              <a:defRPr sz="3000">
                <a:solidFill>
                  <a:schemeClr val="tx1"/>
                </a:solidFill>
              </a:defRPr>
            </a:lvl1pPr>
          </a:lstStyle>
          <a:p>
            <a:pPr lvl="0"/>
            <a:r>
              <a:rPr lang="en-IE" noProof="0" dirty="0"/>
              <a:t>Click to edit Master text styles</a:t>
            </a:r>
          </a:p>
        </p:txBody>
      </p:sp>
      <p:sp>
        <p:nvSpPr>
          <p:cNvPr id="8" name="Title 7">
            <a:extLst>
              <a:ext uri="{FF2B5EF4-FFF2-40B4-BE49-F238E27FC236}">
                <a16:creationId xmlns:a16="http://schemas.microsoft.com/office/drawing/2014/main" id="{4E44077D-1DFF-E2D9-229D-4D770F712472}"/>
              </a:ext>
            </a:extLst>
          </p:cNvPr>
          <p:cNvSpPr>
            <a:spLocks noGrp="1"/>
          </p:cNvSpPr>
          <p:nvPr>
            <p:ph type="title"/>
          </p:nvPr>
        </p:nvSpPr>
        <p:spPr>
          <a:xfrm>
            <a:off x="479426" y="-1012975"/>
            <a:ext cx="5148378" cy="1012975"/>
          </a:xfrm>
        </p:spPr>
        <p:txBody>
          <a:bodyPr/>
          <a:lstStyle/>
          <a:p>
            <a:r>
              <a:rPr lang="en-GB"/>
              <a:t>Click to edit Master title style</a:t>
            </a:r>
            <a:endParaRPr lang="en-US"/>
          </a:p>
        </p:txBody>
      </p:sp>
    </p:spTree>
    <p:extLst>
      <p:ext uri="{BB962C8B-B14F-4D97-AF65-F5344CB8AC3E}">
        <p14:creationId xmlns:p14="http://schemas.microsoft.com/office/powerpoint/2010/main" val="282541522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lett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
        <p:nvSpPr>
          <p:cNvPr id="7" name="Title 6">
            <a:extLst>
              <a:ext uri="{FF2B5EF4-FFF2-40B4-BE49-F238E27FC236}">
                <a16:creationId xmlns:a16="http://schemas.microsoft.com/office/drawing/2014/main" id="{2BC2A18C-8650-2F60-CE29-2C347EE307C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75197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
        <p:nvSpPr>
          <p:cNvPr id="2" name="Title 1">
            <a:extLst>
              <a:ext uri="{FF2B5EF4-FFF2-40B4-BE49-F238E27FC236}">
                <a16:creationId xmlns:a16="http://schemas.microsoft.com/office/drawing/2014/main" id="{BCBE1E26-CBB8-42AD-D2F2-CFD1AA3DBC0A}"/>
              </a:ext>
            </a:extLst>
          </p:cNvPr>
          <p:cNvSpPr>
            <a:spLocks noGrp="1"/>
          </p:cNvSpPr>
          <p:nvPr>
            <p:ph type="title"/>
          </p:nvPr>
        </p:nvSpPr>
        <p:spPr>
          <a:xfrm>
            <a:off x="479426" y="-1012975"/>
            <a:ext cx="5148378" cy="101297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58243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2">
    <p:bg>
      <p:bgPr>
        <a:solidFill>
          <a:schemeClr val="bg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CEE806A-CF7C-470D-97D3-25538F3A701F}"/>
              </a:ext>
            </a:extLst>
          </p:cNvPr>
          <p:cNvSpPr>
            <a:spLocks noGrp="1"/>
          </p:cNvSpPr>
          <p:nvPr>
            <p:ph type="pic" sz="quarter" idx="13" hasCustomPrompt="1"/>
          </p:nvPr>
        </p:nvSpPr>
        <p:spPr>
          <a:xfrm>
            <a:off x="0" y="1"/>
            <a:ext cx="12192000" cy="6857999"/>
          </a:xfrm>
          <a:solidFill>
            <a:schemeClr val="tx2">
              <a:lumMod val="20000"/>
              <a:lumOff val="80000"/>
            </a:schemeClr>
          </a:solidFill>
        </p:spPr>
        <p:txBody>
          <a:bodyPr tIns="2844000"/>
          <a:lstStyle>
            <a:lvl1pPr algn="ctr">
              <a:defRPr sz="1600"/>
            </a:lvl1pPr>
          </a:lstStyle>
          <a:p>
            <a:r>
              <a:rPr lang="en-GB" dirty="0"/>
              <a:t>INSERT IMAGE HERE</a:t>
            </a:r>
          </a:p>
        </p:txBody>
      </p:sp>
      <p:pic>
        <p:nvPicPr>
          <p:cNvPr id="10" name="Picture 9" descr="Trinity College Dublin Logo">
            <a:extLst>
              <a:ext uri="{FF2B5EF4-FFF2-40B4-BE49-F238E27FC236}">
                <a16:creationId xmlns:a16="http://schemas.microsoft.com/office/drawing/2014/main" id="{B38E7908-5FE9-4B2C-AE7A-9702E8173F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085" y="458214"/>
            <a:ext cx="2612141" cy="701041"/>
          </a:xfrm>
          <a:prstGeom prst="rect">
            <a:avLst/>
          </a:prstGeom>
        </p:spPr>
      </p:pic>
      <p:sp>
        <p:nvSpPr>
          <p:cNvPr id="2" name="Title 1"/>
          <p:cNvSpPr>
            <a:spLocks noGrp="1"/>
          </p:cNvSpPr>
          <p:nvPr>
            <p:ph type="ctrTitle"/>
          </p:nvPr>
        </p:nvSpPr>
        <p:spPr>
          <a:xfrm>
            <a:off x="479425" y="2759301"/>
            <a:ext cx="10363200" cy="1470025"/>
          </a:xfrm>
        </p:spPr>
        <p:txBody>
          <a:bodyPr/>
          <a:lstStyle>
            <a:lvl1pPr algn="l">
              <a:lnSpc>
                <a:spcPts val="5700"/>
              </a:lnSpc>
              <a:defRPr sz="5500">
                <a:solidFill>
                  <a:schemeClr val="bg1"/>
                </a:solidFill>
              </a:defRPr>
            </a:lvl1pPr>
          </a:lstStyle>
          <a:p>
            <a:r>
              <a:rPr lang="en-IE" noProof="0" dirty="0"/>
              <a:t>Click to edit Master title style</a:t>
            </a:r>
          </a:p>
        </p:txBody>
      </p:sp>
      <p:sp>
        <p:nvSpPr>
          <p:cNvPr id="3" name="Subtitle 2"/>
          <p:cNvSpPr>
            <a:spLocks noGrp="1"/>
          </p:cNvSpPr>
          <p:nvPr>
            <p:ph type="subTitle" idx="1"/>
          </p:nvPr>
        </p:nvSpPr>
        <p:spPr>
          <a:xfrm>
            <a:off x="479425" y="5747131"/>
            <a:ext cx="5616575" cy="766354"/>
          </a:xfrm>
        </p:spPr>
        <p:txBody>
          <a:bodyPr/>
          <a:lstStyle>
            <a:lvl1pPr marL="0" indent="0" algn="l">
              <a:spcBef>
                <a:spcPts val="0"/>
              </a:spcBef>
              <a:buNone/>
              <a:defRPr b="1">
                <a:solidFill>
                  <a:schemeClr val="bg1"/>
                </a:solidFill>
              </a:defRPr>
            </a:lvl1pPr>
            <a:lvl2pPr marL="0" indent="0" algn="l">
              <a:spcBef>
                <a:spcPts val="0"/>
              </a:spcBef>
              <a:buNone/>
              <a:defRPr>
                <a:solidFill>
                  <a:schemeClr val="bg1"/>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IE" noProof="0" dirty="0"/>
              <a:t>Click to edit Master subtitle style</a:t>
            </a:r>
          </a:p>
        </p:txBody>
      </p:sp>
    </p:spTree>
    <p:extLst>
      <p:ext uri="{BB962C8B-B14F-4D97-AF65-F5344CB8AC3E}">
        <p14:creationId xmlns:p14="http://schemas.microsoft.com/office/powerpoint/2010/main" val="3006138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with Image">
    <p:bg>
      <p:bgPr>
        <a:solidFill>
          <a:schemeClr val="bg1"/>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7BD0104-81A8-4F57-AD36-A9408B95865C}"/>
              </a:ext>
            </a:extLst>
          </p:cNvPr>
          <p:cNvSpPr>
            <a:spLocks noGrp="1"/>
          </p:cNvSpPr>
          <p:nvPr>
            <p:ph type="pic" sz="quarter" idx="13" hasCustomPrompt="1"/>
          </p:nvPr>
        </p:nvSpPr>
        <p:spPr>
          <a:xfrm>
            <a:off x="-1" y="0"/>
            <a:ext cx="12193200" cy="6857999"/>
          </a:xfrm>
          <a:solidFill>
            <a:schemeClr val="tx2">
              <a:lumMod val="20000"/>
              <a:lumOff val="80000"/>
            </a:schemeClr>
          </a:solidFill>
        </p:spPr>
        <p:txBody>
          <a:bodyPr tIns="2844000"/>
          <a:lstStyle>
            <a:lvl1pPr algn="ctr">
              <a:defRPr sz="1600"/>
            </a:lvl1pPr>
          </a:lstStyle>
          <a:p>
            <a:r>
              <a:rPr lang="en-GB" dirty="0"/>
              <a:t>INSERT IMAGE HERE</a:t>
            </a:r>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sp>
        <p:nvSpPr>
          <p:cNvPr id="2" name="Title 1">
            <a:extLst>
              <a:ext uri="{FF2B5EF4-FFF2-40B4-BE49-F238E27FC236}">
                <a16:creationId xmlns:a16="http://schemas.microsoft.com/office/drawing/2014/main" id="{FB5E2484-07A6-8EAD-8DDF-44B280B5C3C8}"/>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59946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noProof="0" dirty="0"/>
              <a:t>Click to edit Master title style</a:t>
            </a:r>
          </a:p>
        </p:txBody>
      </p:sp>
      <p:sp>
        <p:nvSpPr>
          <p:cNvPr id="3" name="Content Placeholder 2"/>
          <p:cNvSpPr>
            <a:spLocks noGrp="1"/>
          </p:cNvSpPr>
          <p:nvPr>
            <p:ph idx="1"/>
          </p:nvPr>
        </p:nvSpPr>
        <p:spPr>
          <a:xfrm>
            <a:off x="479425" y="2977376"/>
            <a:ext cx="5148378" cy="3136153"/>
          </a:xfrm>
        </p:spPr>
        <p:txBody>
          <a:bodyPr anchor="b" anchorCtr="0"/>
          <a:lstStyle>
            <a:lvl1pPr>
              <a:lnSpc>
                <a:spcPts val="2700"/>
              </a:lnSpc>
              <a:spcBef>
                <a:spcPts val="0"/>
              </a:spcBef>
              <a:defRPr/>
            </a:lvl1pPr>
            <a:lvl2pPr>
              <a:lnSpc>
                <a:spcPts val="2700"/>
              </a:lnSpc>
              <a:spcBef>
                <a:spcPts val="0"/>
              </a:spcBef>
              <a:defRPr/>
            </a:lvl2pPr>
          </a:lstStyle>
          <a:p>
            <a:pPr lvl="0"/>
            <a:r>
              <a:rPr lang="en-IE" noProof="0"/>
              <a:t>Click to edit Master text styles</a:t>
            </a:r>
          </a:p>
          <a:p>
            <a:pPr lvl="1"/>
            <a:r>
              <a:rPr lang="en-IE" noProof="0" dirty="0"/>
              <a:t>Second level</a:t>
            </a:r>
          </a:p>
        </p:txBody>
      </p:sp>
      <p:sp>
        <p:nvSpPr>
          <p:cNvPr id="8" name="Picture Placeholder 7">
            <a:extLst>
              <a:ext uri="{FF2B5EF4-FFF2-40B4-BE49-F238E27FC236}">
                <a16:creationId xmlns:a16="http://schemas.microsoft.com/office/drawing/2014/main" id="{918A99E4-B315-4225-95D6-345E5C762349}"/>
              </a:ext>
            </a:extLst>
          </p:cNvPr>
          <p:cNvSpPr>
            <a:spLocks noGrp="1"/>
          </p:cNvSpPr>
          <p:nvPr>
            <p:ph type="pic" sz="quarter" idx="13" hasCustomPrompt="1"/>
          </p:nvPr>
        </p:nvSpPr>
        <p:spPr>
          <a:xfrm>
            <a:off x="6096000" y="0"/>
            <a:ext cx="6096000" cy="6397867"/>
          </a:xfrm>
          <a:solidFill>
            <a:schemeClr val="tx2">
              <a:lumMod val="20000"/>
              <a:lumOff val="80000"/>
            </a:schemeClr>
          </a:solidFill>
        </p:spPr>
        <p:txBody>
          <a:bodyPr tIns="2844000"/>
          <a:lstStyle>
            <a:lvl1pPr algn="ctr">
              <a:defRPr sz="1600"/>
            </a:lvl1pPr>
          </a:lstStyle>
          <a:p>
            <a:r>
              <a:rPr lang="en-GB" dirty="0"/>
              <a:t>INSERT IMAGE HERE</a:t>
            </a:r>
          </a:p>
        </p:txBody>
      </p:sp>
      <p:sp>
        <p:nvSpPr>
          <p:cNvPr id="5" name="Rectangle 4">
            <a:extLst>
              <a:ext uri="{FF2B5EF4-FFF2-40B4-BE49-F238E27FC236}">
                <a16:creationId xmlns:a16="http://schemas.microsoft.com/office/drawing/2014/main" id="{64B4D2C3-3FA2-DC94-A356-88D1E57B2181}"/>
              </a:ext>
              <a:ext uri="{C183D7F6-B498-43B3-948B-1728B52AA6E4}">
                <adec:decorative xmlns:adec="http://schemas.microsoft.com/office/drawing/2017/decorative" val="1"/>
              </a:ext>
            </a:extLst>
          </p:cNvPr>
          <p:cNvSpPr/>
          <p:nvPr userDrawn="1"/>
        </p:nvSpPr>
        <p:spPr>
          <a:xfrm>
            <a:off x="0" y="6397867"/>
            <a:ext cx="12192000" cy="462583"/>
          </a:xfrm>
          <a:prstGeom prst="rect">
            <a:avLst/>
          </a:prstGeom>
          <a:solidFill>
            <a:srgbClr val="001E6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021E2C-B519-486B-BFF5-9AA5B430078F}"/>
              </a:ext>
              <a:ext uri="{C183D7F6-B498-43B3-948B-1728B52AA6E4}">
                <adec:decorative xmlns:adec="http://schemas.microsoft.com/office/drawing/2017/decorative" val="1"/>
              </a:ext>
            </a:extLst>
          </p:cNvPr>
          <p:cNvSpPr txBox="1"/>
          <p:nvPr userDrawn="1"/>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
        <p:nvSpPr>
          <p:cNvPr id="13" name="Slide Number Placeholder 5">
            <a:extLst>
              <a:ext uri="{FF2B5EF4-FFF2-40B4-BE49-F238E27FC236}">
                <a16:creationId xmlns:a16="http://schemas.microsoft.com/office/drawing/2014/main" id="{2911E7EE-D8F6-49B2-8752-A4F75F969EB5}"/>
              </a:ext>
              <a:ext uri="{C183D7F6-B498-43B3-948B-1728B52AA6E4}">
                <adec:decorative xmlns:adec="http://schemas.microsoft.com/office/drawing/2017/decorative" val="1"/>
              </a:ext>
            </a:extLst>
          </p:cNvPr>
          <p:cNvSpPr>
            <a:spLocks noGrp="1"/>
          </p:cNvSpPr>
          <p:nvPr>
            <p:ph type="sldNum" sz="quarter" idx="4"/>
          </p:nvPr>
        </p:nvSpPr>
        <p:spPr>
          <a:xfrm>
            <a:off x="11466740" y="6511066"/>
            <a:ext cx="290100" cy="191861"/>
          </a:xfrm>
          <a:prstGeom prst="rect">
            <a:avLst/>
          </a:prstGeom>
        </p:spPr>
        <p:txBody>
          <a:bodyPr vert="horz" lIns="0" tIns="0" rIns="0" bIns="0" rtlCol="0" anchor="b" anchorCtr="0"/>
          <a:lstStyle>
            <a:lvl1pPr algn="r">
              <a:defRPr sz="900">
                <a:solidFill>
                  <a:schemeClr val="bg1"/>
                </a:solidFill>
              </a:defRPr>
            </a:lvl1pPr>
          </a:lstStyle>
          <a:p>
            <a:fld id="{DDBE135E-2566-4748-853C-8A3B78F0FB00}" type="slidenum">
              <a:rPr lang="en-IE" noProof="0" smtClean="0"/>
              <a:pPr/>
              <a:t>‹#›</a:t>
            </a:fld>
            <a:endParaRPr lang="en-IE" noProof="0" dirty="0"/>
          </a:p>
        </p:txBody>
      </p:sp>
    </p:spTree>
    <p:extLst>
      <p:ext uri="{BB962C8B-B14F-4D97-AF65-F5344CB8AC3E}">
        <p14:creationId xmlns:p14="http://schemas.microsoft.com/office/powerpoint/2010/main" val="436739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noProof="0" dirty="0"/>
              <a:t>Click to edit Master title style</a:t>
            </a:r>
          </a:p>
        </p:txBody>
      </p:sp>
      <p:sp>
        <p:nvSpPr>
          <p:cNvPr id="3" name="Content Placeholder 2"/>
          <p:cNvSpPr>
            <a:spLocks noGrp="1"/>
          </p:cNvSpPr>
          <p:nvPr>
            <p:ph idx="1"/>
          </p:nvPr>
        </p:nvSpPr>
        <p:spPr>
          <a:xfrm>
            <a:off x="479425" y="1570291"/>
            <a:ext cx="5148378" cy="3136153"/>
          </a:xfrm>
        </p:spPr>
        <p:txBody>
          <a:bodyPr anchor="t" anchorCtr="0"/>
          <a:lstStyle>
            <a:lvl1pPr>
              <a:lnSpc>
                <a:spcPts val="2700"/>
              </a:lnSpc>
              <a:spcBef>
                <a:spcPts val="0"/>
              </a:spcBef>
              <a:defRPr/>
            </a:lvl1pPr>
            <a:lvl2pPr>
              <a:lnSpc>
                <a:spcPts val="2700"/>
              </a:lnSpc>
              <a:spcBef>
                <a:spcPts val="0"/>
              </a:spcBef>
              <a:defRPr/>
            </a:lvl2pPr>
          </a:lstStyle>
          <a:p>
            <a:pPr lvl="0"/>
            <a:r>
              <a:rPr lang="en-IE" noProof="0" dirty="0"/>
              <a:t>Click to edit Master text styles</a:t>
            </a:r>
          </a:p>
          <a:p>
            <a:pPr lvl="1"/>
            <a:r>
              <a:rPr lang="en-IE" noProof="0" dirty="0"/>
              <a:t>Second level</a:t>
            </a:r>
          </a:p>
        </p:txBody>
      </p:sp>
      <p:sp>
        <p:nvSpPr>
          <p:cNvPr id="4" name="Rectangle 3">
            <a:extLst>
              <a:ext uri="{FF2B5EF4-FFF2-40B4-BE49-F238E27FC236}">
                <a16:creationId xmlns:a16="http://schemas.microsoft.com/office/drawing/2014/main" id="{6B58BC56-E630-A3A3-FD16-AAC67F62CDC6}"/>
              </a:ext>
              <a:ext uri="{C183D7F6-B498-43B3-948B-1728B52AA6E4}">
                <adec:decorative xmlns:adec="http://schemas.microsoft.com/office/drawing/2017/decorative" val="1"/>
              </a:ext>
            </a:extLst>
          </p:cNvPr>
          <p:cNvSpPr/>
          <p:nvPr userDrawn="1"/>
        </p:nvSpPr>
        <p:spPr>
          <a:xfrm>
            <a:off x="0" y="6397867"/>
            <a:ext cx="12192000" cy="462583"/>
          </a:xfrm>
          <a:prstGeom prst="rect">
            <a:avLst/>
          </a:prstGeom>
          <a:solidFill>
            <a:srgbClr val="001E6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021E2C-B519-486B-BFF5-9AA5B430078F}"/>
              </a:ext>
              <a:ext uri="{C183D7F6-B498-43B3-948B-1728B52AA6E4}">
                <adec:decorative xmlns:adec="http://schemas.microsoft.com/office/drawing/2017/decorative" val="1"/>
              </a:ext>
            </a:extLst>
          </p:cNvPr>
          <p:cNvSpPr txBox="1"/>
          <p:nvPr userDrawn="1"/>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
        <p:nvSpPr>
          <p:cNvPr id="13" name="Slide Number Placeholder 5">
            <a:extLst>
              <a:ext uri="{FF2B5EF4-FFF2-40B4-BE49-F238E27FC236}">
                <a16:creationId xmlns:a16="http://schemas.microsoft.com/office/drawing/2014/main" id="{2911E7EE-D8F6-49B2-8752-A4F75F969EB5}"/>
              </a:ext>
              <a:ext uri="{C183D7F6-B498-43B3-948B-1728B52AA6E4}">
                <adec:decorative xmlns:adec="http://schemas.microsoft.com/office/drawing/2017/decorative" val="1"/>
              </a:ext>
            </a:extLst>
          </p:cNvPr>
          <p:cNvSpPr>
            <a:spLocks noGrp="1"/>
          </p:cNvSpPr>
          <p:nvPr>
            <p:ph type="sldNum" sz="quarter" idx="4"/>
          </p:nvPr>
        </p:nvSpPr>
        <p:spPr>
          <a:xfrm>
            <a:off x="11466740" y="6511066"/>
            <a:ext cx="290100" cy="191861"/>
          </a:xfrm>
          <a:prstGeom prst="rect">
            <a:avLst/>
          </a:prstGeom>
        </p:spPr>
        <p:txBody>
          <a:bodyPr vert="horz" lIns="0" tIns="0" rIns="0" bIns="0" rtlCol="0" anchor="b" anchorCtr="0"/>
          <a:lstStyle>
            <a:lvl1pPr algn="r">
              <a:defRPr sz="900">
                <a:solidFill>
                  <a:schemeClr val="bg1"/>
                </a:solidFill>
              </a:defRPr>
            </a:lvl1pPr>
          </a:lstStyle>
          <a:p>
            <a:fld id="{DDBE135E-2566-4748-853C-8A3B78F0FB00}" type="slidenum">
              <a:rPr lang="en-IE" noProof="0" smtClean="0"/>
              <a:pPr/>
              <a:t>‹#›</a:t>
            </a:fld>
            <a:endParaRPr lang="en-IE" noProof="0" dirty="0"/>
          </a:p>
        </p:txBody>
      </p:sp>
    </p:spTree>
    <p:extLst>
      <p:ext uri="{BB962C8B-B14F-4D97-AF65-F5344CB8AC3E}">
        <p14:creationId xmlns:p14="http://schemas.microsoft.com/office/powerpoint/2010/main" val="1048511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mall Title, Content &amp; Image">
    <p:spTree>
      <p:nvGrpSpPr>
        <p:cNvPr id="1" name=""/>
        <p:cNvGrpSpPr/>
        <p:nvPr/>
      </p:nvGrpSpPr>
      <p:grpSpPr>
        <a:xfrm>
          <a:off x="0" y="0"/>
          <a:ext cx="0" cy="0"/>
          <a:chOff x="0" y="0"/>
          <a:chExt cx="0" cy="0"/>
        </a:xfrm>
      </p:grpSpPr>
      <p:sp>
        <p:nvSpPr>
          <p:cNvPr id="2" name="Title 1"/>
          <p:cNvSpPr>
            <a:spLocks noGrp="1"/>
          </p:cNvSpPr>
          <p:nvPr>
            <p:ph type="title"/>
          </p:nvPr>
        </p:nvSpPr>
        <p:spPr>
          <a:xfrm>
            <a:off x="479426" y="416911"/>
            <a:ext cx="5148378" cy="1716689"/>
          </a:xfrm>
        </p:spPr>
        <p:txBody>
          <a:bodyPr/>
          <a:lstStyle>
            <a:lvl1pPr>
              <a:lnSpc>
                <a:spcPts val="2700"/>
              </a:lnSpc>
              <a:defRPr sz="2400"/>
            </a:lvl1pPr>
          </a:lstStyle>
          <a:p>
            <a:r>
              <a:rPr lang="en-IE" noProof="0" dirty="0"/>
              <a:t>Click to edit Master title style</a:t>
            </a:r>
          </a:p>
        </p:txBody>
      </p:sp>
      <p:sp>
        <p:nvSpPr>
          <p:cNvPr id="8" name="Picture Placeholder 7">
            <a:extLst>
              <a:ext uri="{FF2B5EF4-FFF2-40B4-BE49-F238E27FC236}">
                <a16:creationId xmlns:a16="http://schemas.microsoft.com/office/drawing/2014/main" id="{918A99E4-B315-4225-95D6-345E5C762349}"/>
              </a:ext>
            </a:extLst>
          </p:cNvPr>
          <p:cNvSpPr>
            <a:spLocks noGrp="1"/>
          </p:cNvSpPr>
          <p:nvPr>
            <p:ph type="pic" sz="quarter" idx="13" hasCustomPrompt="1"/>
          </p:nvPr>
        </p:nvSpPr>
        <p:spPr>
          <a:xfrm>
            <a:off x="6096000" y="0"/>
            <a:ext cx="6096000" cy="6400800"/>
          </a:xfrm>
          <a:solidFill>
            <a:schemeClr val="tx2">
              <a:lumMod val="20000"/>
              <a:lumOff val="80000"/>
            </a:schemeClr>
          </a:solidFill>
        </p:spPr>
        <p:txBody>
          <a:bodyPr tIns="2844000"/>
          <a:lstStyle>
            <a:lvl1pPr algn="ctr">
              <a:defRPr sz="1600"/>
            </a:lvl1pPr>
          </a:lstStyle>
          <a:p>
            <a:r>
              <a:rPr lang="en-GB" dirty="0"/>
              <a:t>INSERT IMAGE HERE</a:t>
            </a:r>
          </a:p>
        </p:txBody>
      </p:sp>
      <p:sp>
        <p:nvSpPr>
          <p:cNvPr id="3" name="Rectangle 2">
            <a:extLst>
              <a:ext uri="{FF2B5EF4-FFF2-40B4-BE49-F238E27FC236}">
                <a16:creationId xmlns:a16="http://schemas.microsoft.com/office/drawing/2014/main" id="{BE80613A-A989-9688-3CCA-23AA835F4D4F}"/>
              </a:ext>
              <a:ext uri="{C183D7F6-B498-43B3-948B-1728B52AA6E4}">
                <adec:decorative xmlns:adec="http://schemas.microsoft.com/office/drawing/2017/decorative" val="1"/>
              </a:ext>
            </a:extLst>
          </p:cNvPr>
          <p:cNvSpPr/>
          <p:nvPr userDrawn="1"/>
        </p:nvSpPr>
        <p:spPr>
          <a:xfrm>
            <a:off x="0" y="6397867"/>
            <a:ext cx="12192000" cy="462583"/>
          </a:xfrm>
          <a:prstGeom prst="rect">
            <a:avLst/>
          </a:prstGeom>
          <a:solidFill>
            <a:srgbClr val="001E6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021E2C-B519-486B-BFF5-9AA5B430078F}"/>
              </a:ext>
              <a:ext uri="{C183D7F6-B498-43B3-948B-1728B52AA6E4}">
                <adec:decorative xmlns:adec="http://schemas.microsoft.com/office/drawing/2017/decorative" val="1"/>
              </a:ext>
            </a:extLst>
          </p:cNvPr>
          <p:cNvSpPr txBox="1"/>
          <p:nvPr userDrawn="1"/>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
        <p:nvSpPr>
          <p:cNvPr id="12" name="Slide Number Placeholder 5">
            <a:extLst>
              <a:ext uri="{FF2B5EF4-FFF2-40B4-BE49-F238E27FC236}">
                <a16:creationId xmlns:a16="http://schemas.microsoft.com/office/drawing/2014/main" id="{51EA15B7-E4F9-4825-A99A-F4CF9F1ADACF}"/>
              </a:ext>
              <a:ext uri="{C183D7F6-B498-43B3-948B-1728B52AA6E4}">
                <adec:decorative xmlns:adec="http://schemas.microsoft.com/office/drawing/2017/decorative" val="1"/>
              </a:ext>
            </a:extLst>
          </p:cNvPr>
          <p:cNvSpPr>
            <a:spLocks noGrp="1"/>
          </p:cNvSpPr>
          <p:nvPr>
            <p:ph type="sldNum" sz="quarter" idx="4"/>
          </p:nvPr>
        </p:nvSpPr>
        <p:spPr>
          <a:xfrm>
            <a:off x="11466740" y="6511066"/>
            <a:ext cx="290100" cy="191861"/>
          </a:xfrm>
          <a:prstGeom prst="rect">
            <a:avLst/>
          </a:prstGeom>
        </p:spPr>
        <p:txBody>
          <a:bodyPr vert="horz" lIns="0" tIns="0" rIns="0" bIns="0" rtlCol="0" anchor="b" anchorCtr="0"/>
          <a:lstStyle>
            <a:lvl1pPr algn="r">
              <a:defRPr sz="900">
                <a:solidFill>
                  <a:schemeClr val="bg1"/>
                </a:solidFill>
              </a:defRPr>
            </a:lvl1pPr>
          </a:lstStyle>
          <a:p>
            <a:fld id="{DDBE135E-2566-4748-853C-8A3B78F0FB00}" type="slidenum">
              <a:rPr lang="en-IE" noProof="0" smtClean="0"/>
              <a:pPr/>
              <a:t>‹#›</a:t>
            </a:fld>
            <a:endParaRPr lang="en-IE" noProof="0" dirty="0"/>
          </a:p>
        </p:txBody>
      </p:sp>
    </p:spTree>
    <p:extLst>
      <p:ext uri="{BB962C8B-B14F-4D97-AF65-F5344CB8AC3E}">
        <p14:creationId xmlns:p14="http://schemas.microsoft.com/office/powerpoint/2010/main" val="175355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Title Opt2">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632D8C1-744B-46CE-83F2-FC8210F63ABB}"/>
              </a:ext>
            </a:extLst>
          </p:cNvPr>
          <p:cNvSpPr>
            <a:spLocks noGrp="1"/>
          </p:cNvSpPr>
          <p:nvPr>
            <p:ph type="pic" sz="quarter" idx="13" hasCustomPrompt="1"/>
          </p:nvPr>
        </p:nvSpPr>
        <p:spPr>
          <a:xfrm>
            <a:off x="0" y="0"/>
            <a:ext cx="12192000" cy="6400799"/>
          </a:xfrm>
          <a:solidFill>
            <a:schemeClr val="tx2">
              <a:lumMod val="20000"/>
              <a:lumOff val="80000"/>
            </a:schemeClr>
          </a:solidFill>
        </p:spPr>
        <p:txBody>
          <a:bodyPr tIns="2844000"/>
          <a:lstStyle>
            <a:lvl1pPr algn="ctr">
              <a:defRPr sz="1600"/>
            </a:lvl1pPr>
          </a:lstStyle>
          <a:p>
            <a:r>
              <a:rPr lang="en-GB" dirty="0"/>
              <a:t>INSERT IMAGE HERE</a:t>
            </a:r>
          </a:p>
        </p:txBody>
      </p:sp>
      <p:sp>
        <p:nvSpPr>
          <p:cNvPr id="7" name="TextBox 6">
            <a:extLst>
              <a:ext uri="{FF2B5EF4-FFF2-40B4-BE49-F238E27FC236}">
                <a16:creationId xmlns:a16="http://schemas.microsoft.com/office/drawing/2014/main" id="{64379830-E653-4586-AC6F-20840A55BE0E}"/>
              </a:ext>
              <a:ext uri="{C183D7F6-B498-43B3-948B-1728B52AA6E4}">
                <adec:decorative xmlns:adec="http://schemas.microsoft.com/office/drawing/2017/decorative" val="1"/>
              </a:ext>
            </a:extLst>
          </p:cNvPr>
          <p:cNvSpPr txBox="1"/>
          <p:nvPr userDrawn="1"/>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
        <p:nvSpPr>
          <p:cNvPr id="3" name="Title 2">
            <a:extLst>
              <a:ext uri="{FF2B5EF4-FFF2-40B4-BE49-F238E27FC236}">
                <a16:creationId xmlns:a16="http://schemas.microsoft.com/office/drawing/2014/main" id="{441A6F78-857F-0BEC-5C3A-A3881419CF99}"/>
              </a:ext>
            </a:extLst>
          </p:cNvPr>
          <p:cNvSpPr>
            <a:spLocks noGrp="1"/>
          </p:cNvSpPr>
          <p:nvPr>
            <p:ph type="title"/>
          </p:nvPr>
        </p:nvSpPr>
        <p:spPr>
          <a:xfrm>
            <a:off x="475343" y="-1012975"/>
            <a:ext cx="5148378" cy="101297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66647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mall Title Opt1">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632D8C1-744B-46CE-83F2-FC8210F63ABB}"/>
              </a:ext>
            </a:extLst>
          </p:cNvPr>
          <p:cNvSpPr>
            <a:spLocks noGrp="1"/>
          </p:cNvSpPr>
          <p:nvPr>
            <p:ph type="pic" sz="quarter" idx="13" hasCustomPrompt="1"/>
          </p:nvPr>
        </p:nvSpPr>
        <p:spPr>
          <a:xfrm>
            <a:off x="-1" y="0"/>
            <a:ext cx="12193200" cy="6857999"/>
          </a:xfrm>
          <a:solidFill>
            <a:schemeClr val="tx2">
              <a:lumMod val="20000"/>
              <a:lumOff val="80000"/>
            </a:schemeClr>
          </a:solidFill>
        </p:spPr>
        <p:txBody>
          <a:bodyPr tIns="2844000"/>
          <a:lstStyle>
            <a:lvl1pPr algn="ctr">
              <a:defRPr sz="1600"/>
            </a:lvl1pPr>
          </a:lstStyle>
          <a:p>
            <a:r>
              <a:rPr lang="en-GB" dirty="0"/>
              <a:t>INSERT IMAGE HERE</a:t>
            </a:r>
          </a:p>
        </p:txBody>
      </p:sp>
      <p:sp>
        <p:nvSpPr>
          <p:cNvPr id="2" name="Title 1"/>
          <p:cNvSpPr>
            <a:spLocks noGrp="1"/>
          </p:cNvSpPr>
          <p:nvPr>
            <p:ph type="title"/>
          </p:nvPr>
        </p:nvSpPr>
        <p:spPr>
          <a:xfrm>
            <a:off x="479425" y="411896"/>
            <a:ext cx="6711950" cy="1553392"/>
          </a:xfrm>
        </p:spPr>
        <p:txBody>
          <a:bodyPr/>
          <a:lstStyle>
            <a:lvl1pPr>
              <a:lnSpc>
                <a:spcPts val="3400"/>
              </a:lnSpc>
              <a:defRPr sz="3000">
                <a:solidFill>
                  <a:schemeClr val="bg1"/>
                </a:solidFill>
              </a:defRPr>
            </a:lvl1pPr>
          </a:lstStyle>
          <a:p>
            <a:r>
              <a:rPr lang="en-IE" noProof="0" dirty="0"/>
              <a:t>Click to edit Master title style</a:t>
            </a:r>
          </a:p>
        </p:txBody>
      </p:sp>
      <p:sp>
        <p:nvSpPr>
          <p:cNvPr id="7" name="TextBox 6">
            <a:extLst>
              <a:ext uri="{FF2B5EF4-FFF2-40B4-BE49-F238E27FC236}">
                <a16:creationId xmlns:a16="http://schemas.microsoft.com/office/drawing/2014/main" id="{64379830-E653-4586-AC6F-20840A55BE0E}"/>
              </a:ext>
              <a:ext uri="{C183D7F6-B498-43B3-948B-1728B52AA6E4}">
                <adec:decorative xmlns:adec="http://schemas.microsoft.com/office/drawing/2017/decorative" val="1"/>
              </a:ext>
            </a:extLst>
          </p:cNvPr>
          <p:cNvSpPr txBox="1"/>
          <p:nvPr userDrawn="1"/>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a:t>
            </a:fld>
            <a:endParaRPr lang="en-IE" noProof="0" dirty="0"/>
          </a:p>
        </p:txBody>
      </p:sp>
    </p:spTree>
    <p:extLst>
      <p:ext uri="{BB962C8B-B14F-4D97-AF65-F5344CB8AC3E}">
        <p14:creationId xmlns:p14="http://schemas.microsoft.com/office/powerpoint/2010/main" val="204748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Op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1E9B81-C4D9-4F57-B976-664E04E56396}"/>
              </a:ext>
              <a:ext uri="{C183D7F6-B498-43B3-948B-1728B52AA6E4}">
                <adec:decorative xmlns:adec="http://schemas.microsoft.com/office/drawing/2017/decorative" val="1"/>
              </a:ext>
            </a:extLst>
          </p:cNvPr>
          <p:cNvSpPr/>
          <p:nvPr userDrawn="1"/>
        </p:nvSpPr>
        <p:spPr>
          <a:xfrm rot="10800000">
            <a:off x="0" y="0"/>
            <a:ext cx="12192000" cy="6858000"/>
          </a:xfrm>
          <a:prstGeom prst="rect">
            <a:avLst/>
          </a:prstGeom>
          <a:gradFill flip="none" rotWithShape="1">
            <a:gsLst>
              <a:gs pos="100000">
                <a:srgbClr val="001E69">
                  <a:alpha val="95000"/>
                </a:srgbClr>
              </a:gs>
              <a:gs pos="60000">
                <a:srgbClr val="0569B9">
                  <a:alpha val="9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9A7B2A62-B196-4B85-A992-548362744C9A}"/>
              </a:ext>
            </a:extLst>
          </p:cNvPr>
          <p:cNvSpPr>
            <a:spLocks noGrp="1"/>
          </p:cNvSpPr>
          <p:nvPr>
            <p:ph type="body" sz="quarter" idx="13"/>
          </p:nvPr>
        </p:nvSpPr>
        <p:spPr>
          <a:xfrm>
            <a:off x="2762250" y="2809876"/>
            <a:ext cx="7096125" cy="2114550"/>
          </a:xfrm>
        </p:spPr>
        <p:txBody>
          <a:bodyPr/>
          <a:lstStyle>
            <a:lvl1pPr>
              <a:lnSpc>
                <a:spcPts val="3400"/>
              </a:lnSpc>
              <a:spcBef>
                <a:spcPts val="0"/>
              </a:spcBef>
              <a:defRPr sz="3000">
                <a:solidFill>
                  <a:schemeClr val="bg1"/>
                </a:solidFill>
              </a:defRPr>
            </a:lvl1pPr>
          </a:lstStyle>
          <a:p>
            <a:pPr lvl="0"/>
            <a:r>
              <a:rPr lang="en-IE" noProof="0" dirty="0"/>
              <a:t>Click to edit Master text styles</a:t>
            </a:r>
          </a:p>
        </p:txBody>
      </p:sp>
      <p:sp>
        <p:nvSpPr>
          <p:cNvPr id="8" name="TextBox 7">
            <a:extLst>
              <a:ext uri="{FF2B5EF4-FFF2-40B4-BE49-F238E27FC236}">
                <a16:creationId xmlns:a16="http://schemas.microsoft.com/office/drawing/2014/main" id="{3E39862F-224F-4A76-9B4E-727E9147E84F}"/>
              </a:ext>
              <a:ext uri="{C183D7F6-B498-43B3-948B-1728B52AA6E4}">
                <adec:decorative xmlns:adec="http://schemas.microsoft.com/office/drawing/2017/decorative" val="1"/>
              </a:ext>
            </a:extLst>
          </p:cNvPr>
          <p:cNvSpPr txBox="1"/>
          <p:nvPr userDrawn="1"/>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
        <p:nvSpPr>
          <p:cNvPr id="9" name="Slide Number Placeholder 3">
            <a:extLst>
              <a:ext uri="{FF2B5EF4-FFF2-40B4-BE49-F238E27FC236}">
                <a16:creationId xmlns:a16="http://schemas.microsoft.com/office/drawing/2014/main" id="{01A688F5-35A9-294F-B0FE-08BEE1A17F7F}"/>
              </a:ext>
              <a:ext uri="{C183D7F6-B498-43B3-948B-1728B52AA6E4}">
                <adec:decorative xmlns:adec="http://schemas.microsoft.com/office/drawing/2017/decorative" val="1"/>
              </a:ext>
            </a:extLst>
          </p:cNvPr>
          <p:cNvSpPr>
            <a:spLocks noGrp="1"/>
          </p:cNvSpPr>
          <p:nvPr>
            <p:ph type="sldNum" sz="quarter" idx="12"/>
          </p:nvPr>
        </p:nvSpPr>
        <p:spPr>
          <a:xfrm>
            <a:off x="11466740" y="6511066"/>
            <a:ext cx="290100" cy="191861"/>
          </a:xfrm>
        </p:spPr>
        <p:txBody>
          <a:bodyPr/>
          <a:lstStyle/>
          <a:p>
            <a:fld id="{DDBE135E-2566-4748-853C-8A3B78F0FB00}" type="slidenum">
              <a:rPr lang="en-IE" noProof="0" smtClean="0"/>
              <a:t>‹#›</a:t>
            </a:fld>
            <a:endParaRPr lang="en-IE" noProof="0" dirty="0"/>
          </a:p>
        </p:txBody>
      </p:sp>
      <p:sp>
        <p:nvSpPr>
          <p:cNvPr id="2" name="Title 1">
            <a:extLst>
              <a:ext uri="{FF2B5EF4-FFF2-40B4-BE49-F238E27FC236}">
                <a16:creationId xmlns:a16="http://schemas.microsoft.com/office/drawing/2014/main" id="{88C03DF8-A43D-18DA-9026-036A0E815345}"/>
              </a:ext>
            </a:extLst>
          </p:cNvPr>
          <p:cNvSpPr>
            <a:spLocks noGrp="1"/>
          </p:cNvSpPr>
          <p:nvPr>
            <p:ph type="title"/>
          </p:nvPr>
        </p:nvSpPr>
        <p:spPr>
          <a:xfrm>
            <a:off x="479426" y="-1012975"/>
            <a:ext cx="5148378" cy="1012975"/>
          </a:xfrm>
        </p:spPr>
        <p:txBody>
          <a:bodyPr/>
          <a:lstStyle/>
          <a:p>
            <a:r>
              <a:rPr lang="en-GB"/>
              <a:t>Click to edit Master title style</a:t>
            </a:r>
            <a:endParaRPr lang="en-US"/>
          </a:p>
        </p:txBody>
      </p:sp>
    </p:spTree>
    <p:extLst>
      <p:ext uri="{BB962C8B-B14F-4D97-AF65-F5344CB8AC3E}">
        <p14:creationId xmlns:p14="http://schemas.microsoft.com/office/powerpoint/2010/main" val="1689836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9CB29-C9EF-B396-C2DB-22C42657C1CB}"/>
              </a:ext>
              <a:ext uri="{C183D7F6-B498-43B3-948B-1728B52AA6E4}">
                <adec:decorative xmlns:adec="http://schemas.microsoft.com/office/drawing/2017/decorative" val="1"/>
              </a:ext>
            </a:extLst>
          </p:cNvPr>
          <p:cNvSpPr/>
          <p:nvPr userDrawn="1"/>
        </p:nvSpPr>
        <p:spPr>
          <a:xfrm>
            <a:off x="0" y="6397867"/>
            <a:ext cx="12192000" cy="462583"/>
          </a:xfrm>
          <a:prstGeom prst="rect">
            <a:avLst/>
          </a:prstGeom>
          <a:solidFill>
            <a:srgbClr val="001E6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79426" y="388336"/>
            <a:ext cx="5148378" cy="1012975"/>
          </a:xfrm>
          <a:prstGeom prst="rect">
            <a:avLst/>
          </a:prstGeom>
        </p:spPr>
        <p:txBody>
          <a:bodyPr vert="horz" lIns="0" tIns="0" rIns="0" bIns="0" rtlCol="0" anchor="t" anchorCtr="0">
            <a:noAutofit/>
          </a:bodyPr>
          <a:lstStyle/>
          <a:p>
            <a:r>
              <a:rPr lang="en-IE" noProof="0" dirty="0"/>
              <a:t>Click to edit Master title style</a:t>
            </a:r>
          </a:p>
        </p:txBody>
      </p:sp>
      <p:sp>
        <p:nvSpPr>
          <p:cNvPr id="3" name="Text Placeholder 2"/>
          <p:cNvSpPr>
            <a:spLocks noGrp="1"/>
          </p:cNvSpPr>
          <p:nvPr>
            <p:ph type="body" idx="1"/>
          </p:nvPr>
        </p:nvSpPr>
        <p:spPr>
          <a:xfrm>
            <a:off x="479425" y="4340612"/>
            <a:ext cx="5148378" cy="1772917"/>
          </a:xfrm>
          <a:prstGeom prst="rect">
            <a:avLst/>
          </a:prstGeom>
        </p:spPr>
        <p:txBody>
          <a:bodyPr vert="horz" lIns="0" tIns="0" rIns="0" bIns="0" rtlCol="0">
            <a:noAutofit/>
          </a:bodyPr>
          <a:lstStyle/>
          <a:p>
            <a:pPr lvl="0"/>
            <a:r>
              <a:rPr lang="en-IE" noProof="0" dirty="0"/>
              <a:t>Click to edit Master text styles</a:t>
            </a:r>
          </a:p>
          <a:p>
            <a:pPr lvl="1"/>
            <a:r>
              <a:rPr lang="en-IE" noProof="0" dirty="0"/>
              <a:t>Second level</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466740" y="6511066"/>
            <a:ext cx="290100" cy="191861"/>
          </a:xfrm>
          <a:prstGeom prst="rect">
            <a:avLst/>
          </a:prstGeom>
        </p:spPr>
        <p:txBody>
          <a:bodyPr vert="horz" lIns="0" tIns="0" rIns="0" bIns="0" rtlCol="0" anchor="b" anchorCtr="0"/>
          <a:lstStyle>
            <a:lvl1pPr algn="r">
              <a:defRPr sz="900">
                <a:solidFill>
                  <a:schemeClr val="bg1"/>
                </a:solidFill>
              </a:defRPr>
            </a:lvl1pPr>
          </a:lstStyle>
          <a:p>
            <a:fld id="{DDBE135E-2566-4748-853C-8A3B78F0FB00}" type="slidenum">
              <a:rPr lang="en-GB" smtClean="0"/>
              <a:pPr/>
              <a:t>‹#›</a:t>
            </a:fld>
            <a:endParaRPr lang="en-GB" dirty="0"/>
          </a:p>
        </p:txBody>
      </p:sp>
      <p:sp>
        <p:nvSpPr>
          <p:cNvPr id="9" name="TextBox 8">
            <a:extLst>
              <a:ext uri="{FF2B5EF4-FFF2-40B4-BE49-F238E27FC236}">
                <a16:creationId xmlns:a16="http://schemas.microsoft.com/office/drawing/2014/main" id="{45C4CF6A-0E47-4A92-9705-AAB0CAB4E00C}"/>
              </a:ext>
              <a:ext uri="{C183D7F6-B498-43B3-948B-1728B52AA6E4}">
                <adec:decorative xmlns:adec="http://schemas.microsoft.com/office/drawing/2017/decorative" val="1"/>
              </a:ext>
            </a:extLst>
          </p:cNvPr>
          <p:cNvSpPr txBox="1"/>
          <p:nvPr userDrawn="1"/>
        </p:nvSpPr>
        <p:spPr>
          <a:xfrm>
            <a:off x="475343" y="6566847"/>
            <a:ext cx="2187458" cy="138499"/>
          </a:xfrm>
          <a:prstGeom prst="rect">
            <a:avLst/>
          </a:prstGeom>
          <a:noFill/>
        </p:spPr>
        <p:txBody>
          <a:bodyPr wrap="none" lIns="0" tIns="0" rIns="0" bIns="0" rtlCol="0">
            <a:spAutoFit/>
          </a:bodyPr>
          <a:lstStyle/>
          <a:p>
            <a:r>
              <a:rPr lang="en-US" sz="900" spc="-10" baseline="0" dirty="0">
                <a:solidFill>
                  <a:schemeClr val="bg1"/>
                </a:solidFill>
              </a:rPr>
              <a:t>Trinity College Dublin, The University of Dublin</a:t>
            </a:r>
            <a:endParaRPr lang="en-GB" sz="900" spc="-10" baseline="0" dirty="0">
              <a:solidFill>
                <a:schemeClr val="bg1"/>
              </a:solidFill>
            </a:endParaRPr>
          </a:p>
        </p:txBody>
      </p:sp>
    </p:spTree>
    <p:extLst>
      <p:ext uri="{BB962C8B-B14F-4D97-AF65-F5344CB8AC3E}">
        <p14:creationId xmlns:p14="http://schemas.microsoft.com/office/powerpoint/2010/main" val="435751194"/>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67" r:id="rId4"/>
    <p:sldLayoutId id="2147483680" r:id="rId5"/>
    <p:sldLayoutId id="2147483668" r:id="rId6"/>
    <p:sldLayoutId id="2147483664" r:id="rId7"/>
    <p:sldLayoutId id="2147483678" r:id="rId8"/>
    <p:sldLayoutId id="2147483674" r:id="rId9"/>
    <p:sldLayoutId id="2147483666" r:id="rId10"/>
    <p:sldLayoutId id="2147483670" r:id="rId11"/>
    <p:sldLayoutId id="2147483669" r:id="rId12"/>
    <p:sldLayoutId id="2147483671" r:id="rId13"/>
    <p:sldLayoutId id="2147483672" r:id="rId14"/>
    <p:sldLayoutId id="2147483675" r:id="rId15"/>
    <p:sldLayoutId id="2147483673" r:id="rId16"/>
    <p:sldLayoutId id="2147483679" r:id="rId17"/>
    <p:sldLayoutId id="2147483660" r:id="rId18"/>
  </p:sldLayoutIdLst>
  <p:hf hdr="0" ftr="0" dt="0"/>
  <p:txStyles>
    <p:titleStyle>
      <a:lvl1pPr algn="l" defTabSz="914377" rtl="0" eaLnBrk="1" latinLnBrk="0" hangingPunct="1">
        <a:lnSpc>
          <a:spcPts val="3700"/>
        </a:lnSpc>
        <a:spcBef>
          <a:spcPct val="0"/>
        </a:spcBef>
        <a:buNone/>
        <a:defRPr sz="3000" kern="1200">
          <a:solidFill>
            <a:schemeClr val="tx1"/>
          </a:solidFill>
          <a:latin typeface="+mj-lt"/>
          <a:ea typeface="+mj-ea"/>
          <a:cs typeface="+mj-cs"/>
        </a:defRPr>
      </a:lvl1pPr>
    </p:titleStyle>
    <p:bodyStyle>
      <a:lvl1pPr marL="0" indent="0" algn="l" defTabSz="914377" rtl="0" eaLnBrk="1" latinLnBrk="0" hangingPunct="1">
        <a:spcBef>
          <a:spcPts val="0"/>
        </a:spcBef>
        <a:buFont typeface="Arial" pitchFamily="34" charset="0"/>
        <a:buNone/>
        <a:defRPr sz="2400" kern="1200">
          <a:solidFill>
            <a:srgbClr val="50555A"/>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 userDrawn="1">
          <p15:clr>
            <a:srgbClr val="F26B43"/>
          </p15:clr>
        </p15:guide>
        <p15:guide id="3" orient="horz" userDrawn="1">
          <p15:clr>
            <a:srgbClr val="F26B43"/>
          </p15:clr>
        </p15:guide>
        <p15:guide id="5" pos="7355" userDrawn="1">
          <p15:clr>
            <a:srgbClr val="F26B43"/>
          </p15:clr>
        </p15:guide>
        <p15:guide id="6"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6" Type="http://schemas.openxmlformats.org/officeDocument/2006/relationships/image" Target="../media/image46.svg"/><Relationship Id="rId21" Type="http://schemas.openxmlformats.org/officeDocument/2006/relationships/image" Target="../media/image41.png"/><Relationship Id="rId34" Type="http://schemas.openxmlformats.org/officeDocument/2006/relationships/image" Target="../media/image54.svg"/><Relationship Id="rId42" Type="http://schemas.openxmlformats.org/officeDocument/2006/relationships/image" Target="../media/image62.svg"/><Relationship Id="rId47" Type="http://schemas.openxmlformats.org/officeDocument/2006/relationships/image" Target="../media/image67.png"/><Relationship Id="rId50" Type="http://schemas.openxmlformats.org/officeDocument/2006/relationships/image" Target="../media/image70.svg"/><Relationship Id="rId55" Type="http://schemas.openxmlformats.org/officeDocument/2006/relationships/image" Target="../media/image75.png"/><Relationship Id="rId63" Type="http://schemas.openxmlformats.org/officeDocument/2006/relationships/image" Target="../media/image83.svg"/><Relationship Id="rId7" Type="http://schemas.openxmlformats.org/officeDocument/2006/relationships/image" Target="../media/image27.png"/><Relationship Id="rId2" Type="http://schemas.openxmlformats.org/officeDocument/2006/relationships/notesSlide" Target="../notesSlides/notesSlide17.xml"/><Relationship Id="rId16" Type="http://schemas.openxmlformats.org/officeDocument/2006/relationships/image" Target="../media/image36.svg"/><Relationship Id="rId29" Type="http://schemas.openxmlformats.org/officeDocument/2006/relationships/image" Target="../media/image49.png"/><Relationship Id="rId11" Type="http://schemas.openxmlformats.org/officeDocument/2006/relationships/image" Target="../media/image31.png"/><Relationship Id="rId24" Type="http://schemas.openxmlformats.org/officeDocument/2006/relationships/image" Target="../media/image44.svg"/><Relationship Id="rId32" Type="http://schemas.openxmlformats.org/officeDocument/2006/relationships/image" Target="../media/image52.svg"/><Relationship Id="rId37" Type="http://schemas.openxmlformats.org/officeDocument/2006/relationships/image" Target="../media/image57.png"/><Relationship Id="rId40" Type="http://schemas.openxmlformats.org/officeDocument/2006/relationships/image" Target="../media/image60.svg"/><Relationship Id="rId45" Type="http://schemas.openxmlformats.org/officeDocument/2006/relationships/image" Target="../media/image65.png"/><Relationship Id="rId53" Type="http://schemas.openxmlformats.org/officeDocument/2006/relationships/image" Target="../media/image73.png"/><Relationship Id="rId58" Type="http://schemas.openxmlformats.org/officeDocument/2006/relationships/image" Target="../media/image78.png"/><Relationship Id="rId66" Type="http://schemas.openxmlformats.org/officeDocument/2006/relationships/image" Target="../media/image86.png"/><Relationship Id="rId5" Type="http://schemas.openxmlformats.org/officeDocument/2006/relationships/image" Target="../media/image25.png"/><Relationship Id="rId61" Type="http://schemas.openxmlformats.org/officeDocument/2006/relationships/image" Target="../media/image81.svg"/><Relationship Id="rId19" Type="http://schemas.openxmlformats.org/officeDocument/2006/relationships/image" Target="../media/image3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 Id="rId30" Type="http://schemas.openxmlformats.org/officeDocument/2006/relationships/image" Target="../media/image50.svg"/><Relationship Id="rId35"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image" Target="../media/image68.svg"/><Relationship Id="rId56" Type="http://schemas.openxmlformats.org/officeDocument/2006/relationships/image" Target="../media/image76.png"/><Relationship Id="rId64" Type="http://schemas.openxmlformats.org/officeDocument/2006/relationships/image" Target="../media/image84.png"/><Relationship Id="rId8" Type="http://schemas.openxmlformats.org/officeDocument/2006/relationships/image" Target="../media/image28.svg"/><Relationship Id="rId51" Type="http://schemas.openxmlformats.org/officeDocument/2006/relationships/image" Target="../media/image71.png"/><Relationship Id="rId3" Type="http://schemas.openxmlformats.org/officeDocument/2006/relationships/image" Target="../media/image23.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svg"/><Relationship Id="rId46" Type="http://schemas.openxmlformats.org/officeDocument/2006/relationships/image" Target="../media/image66.svg"/><Relationship Id="rId59" Type="http://schemas.openxmlformats.org/officeDocument/2006/relationships/image" Target="../media/image79.svg"/><Relationship Id="rId67" Type="http://schemas.openxmlformats.org/officeDocument/2006/relationships/image" Target="../media/image87.svg"/><Relationship Id="rId20" Type="http://schemas.openxmlformats.org/officeDocument/2006/relationships/image" Target="../media/image40.svg"/><Relationship Id="rId41" Type="http://schemas.openxmlformats.org/officeDocument/2006/relationships/image" Target="../media/image61.png"/><Relationship Id="rId54" Type="http://schemas.openxmlformats.org/officeDocument/2006/relationships/image" Target="../media/image74.svg"/><Relationship Id="rId6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26.sv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36" Type="http://schemas.openxmlformats.org/officeDocument/2006/relationships/image" Target="../media/image56.svg"/><Relationship Id="rId49" Type="http://schemas.openxmlformats.org/officeDocument/2006/relationships/image" Target="../media/image69.png"/><Relationship Id="rId57" Type="http://schemas.openxmlformats.org/officeDocument/2006/relationships/image" Target="../media/image77.svg"/><Relationship Id="rId10" Type="http://schemas.openxmlformats.org/officeDocument/2006/relationships/image" Target="../media/image30.svg"/><Relationship Id="rId31" Type="http://schemas.openxmlformats.org/officeDocument/2006/relationships/image" Target="../media/image51.png"/><Relationship Id="rId44" Type="http://schemas.openxmlformats.org/officeDocument/2006/relationships/image" Target="../media/image64.svg"/><Relationship Id="rId52" Type="http://schemas.openxmlformats.org/officeDocument/2006/relationships/image" Target="../media/image72.svg"/><Relationship Id="rId60" Type="http://schemas.openxmlformats.org/officeDocument/2006/relationships/image" Target="../media/image80.png"/><Relationship Id="rId65" Type="http://schemas.openxmlformats.org/officeDocument/2006/relationships/image" Target="../media/image85.svg"/><Relationship Id="rId4" Type="http://schemas.openxmlformats.org/officeDocument/2006/relationships/image" Target="../media/image24.svg"/><Relationship Id="rId9"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8.svg"/><Relationship Id="rId39" Type="http://schemas.openxmlformats.org/officeDocument/2006/relationships/image" Target="../media/image59.png"/></Relationships>
</file>

<file path=ppt/slides/_rels/slide19.xml.rels><?xml version="1.0" encoding="UTF-8" standalone="yes"?>
<Relationships xmlns="http://schemas.openxmlformats.org/package/2006/relationships"><Relationship Id="rId26" Type="http://schemas.openxmlformats.org/officeDocument/2006/relationships/image" Target="../media/image111.svg"/><Relationship Id="rId21" Type="http://schemas.openxmlformats.org/officeDocument/2006/relationships/image" Target="../media/image106.png"/><Relationship Id="rId34" Type="http://schemas.openxmlformats.org/officeDocument/2006/relationships/image" Target="../media/image119.svg"/><Relationship Id="rId42" Type="http://schemas.openxmlformats.org/officeDocument/2006/relationships/image" Target="../media/image127.svg"/><Relationship Id="rId47" Type="http://schemas.openxmlformats.org/officeDocument/2006/relationships/image" Target="../media/image132.png"/><Relationship Id="rId50" Type="http://schemas.openxmlformats.org/officeDocument/2006/relationships/image" Target="../media/image135.svg"/><Relationship Id="rId55" Type="http://schemas.openxmlformats.org/officeDocument/2006/relationships/image" Target="../media/image140.png"/><Relationship Id="rId63" Type="http://schemas.openxmlformats.org/officeDocument/2006/relationships/image" Target="../media/image148.png"/><Relationship Id="rId68" Type="http://schemas.openxmlformats.org/officeDocument/2006/relationships/image" Target="../media/image153.svg"/><Relationship Id="rId7" Type="http://schemas.openxmlformats.org/officeDocument/2006/relationships/image" Target="../media/image92.png"/><Relationship Id="rId2" Type="http://schemas.openxmlformats.org/officeDocument/2006/relationships/notesSlide" Target="../notesSlides/notesSlide18.xml"/><Relationship Id="rId16" Type="http://schemas.openxmlformats.org/officeDocument/2006/relationships/image" Target="../media/image101.svg"/><Relationship Id="rId29" Type="http://schemas.openxmlformats.org/officeDocument/2006/relationships/image" Target="../media/image114.png"/><Relationship Id="rId11" Type="http://schemas.openxmlformats.org/officeDocument/2006/relationships/image" Target="../media/image96.png"/><Relationship Id="rId24" Type="http://schemas.openxmlformats.org/officeDocument/2006/relationships/image" Target="../media/image109.svg"/><Relationship Id="rId32" Type="http://schemas.openxmlformats.org/officeDocument/2006/relationships/image" Target="../media/image117.svg"/><Relationship Id="rId37" Type="http://schemas.openxmlformats.org/officeDocument/2006/relationships/image" Target="../media/image122.png"/><Relationship Id="rId40" Type="http://schemas.openxmlformats.org/officeDocument/2006/relationships/image" Target="../media/image125.svg"/><Relationship Id="rId45" Type="http://schemas.openxmlformats.org/officeDocument/2006/relationships/image" Target="../media/image130.png"/><Relationship Id="rId53" Type="http://schemas.openxmlformats.org/officeDocument/2006/relationships/image" Target="../media/image138.png"/><Relationship Id="rId58" Type="http://schemas.openxmlformats.org/officeDocument/2006/relationships/image" Target="../media/image143.svg"/><Relationship Id="rId66" Type="http://schemas.openxmlformats.org/officeDocument/2006/relationships/image" Target="../media/image151.svg"/><Relationship Id="rId5" Type="http://schemas.openxmlformats.org/officeDocument/2006/relationships/image" Target="../media/image90.png"/><Relationship Id="rId61" Type="http://schemas.openxmlformats.org/officeDocument/2006/relationships/image" Target="../media/image146.png"/><Relationship Id="rId19" Type="http://schemas.openxmlformats.org/officeDocument/2006/relationships/image" Target="../media/image104.png"/><Relationship Id="rId14" Type="http://schemas.openxmlformats.org/officeDocument/2006/relationships/image" Target="../media/image99.svg"/><Relationship Id="rId22" Type="http://schemas.openxmlformats.org/officeDocument/2006/relationships/image" Target="../media/image107.svg"/><Relationship Id="rId27" Type="http://schemas.openxmlformats.org/officeDocument/2006/relationships/image" Target="../media/image112.png"/><Relationship Id="rId30" Type="http://schemas.openxmlformats.org/officeDocument/2006/relationships/image" Target="../media/image115.svg"/><Relationship Id="rId35" Type="http://schemas.openxmlformats.org/officeDocument/2006/relationships/image" Target="../media/image120.png"/><Relationship Id="rId43" Type="http://schemas.openxmlformats.org/officeDocument/2006/relationships/image" Target="../media/image128.png"/><Relationship Id="rId48" Type="http://schemas.openxmlformats.org/officeDocument/2006/relationships/image" Target="../media/image133.svg"/><Relationship Id="rId56" Type="http://schemas.openxmlformats.org/officeDocument/2006/relationships/image" Target="../media/image141.svg"/><Relationship Id="rId64" Type="http://schemas.openxmlformats.org/officeDocument/2006/relationships/image" Target="../media/image149.svg"/><Relationship Id="rId8" Type="http://schemas.openxmlformats.org/officeDocument/2006/relationships/image" Target="../media/image93.svg"/><Relationship Id="rId51" Type="http://schemas.openxmlformats.org/officeDocument/2006/relationships/image" Target="../media/image136.png"/><Relationship Id="rId3" Type="http://schemas.openxmlformats.org/officeDocument/2006/relationships/image" Target="../media/image88.png"/><Relationship Id="rId12" Type="http://schemas.openxmlformats.org/officeDocument/2006/relationships/image" Target="../media/image97.svg"/><Relationship Id="rId17" Type="http://schemas.openxmlformats.org/officeDocument/2006/relationships/image" Target="../media/image102.png"/><Relationship Id="rId25" Type="http://schemas.openxmlformats.org/officeDocument/2006/relationships/image" Target="../media/image110.png"/><Relationship Id="rId33" Type="http://schemas.openxmlformats.org/officeDocument/2006/relationships/image" Target="../media/image118.png"/><Relationship Id="rId38" Type="http://schemas.openxmlformats.org/officeDocument/2006/relationships/image" Target="../media/image123.svg"/><Relationship Id="rId46" Type="http://schemas.openxmlformats.org/officeDocument/2006/relationships/image" Target="../media/image131.svg"/><Relationship Id="rId59" Type="http://schemas.openxmlformats.org/officeDocument/2006/relationships/image" Target="../media/image144.png"/><Relationship Id="rId67" Type="http://schemas.openxmlformats.org/officeDocument/2006/relationships/image" Target="../media/image152.png"/><Relationship Id="rId20" Type="http://schemas.openxmlformats.org/officeDocument/2006/relationships/image" Target="../media/image105.svg"/><Relationship Id="rId41" Type="http://schemas.openxmlformats.org/officeDocument/2006/relationships/image" Target="../media/image126.png"/><Relationship Id="rId54" Type="http://schemas.openxmlformats.org/officeDocument/2006/relationships/image" Target="../media/image139.svg"/><Relationship Id="rId62" Type="http://schemas.openxmlformats.org/officeDocument/2006/relationships/image" Target="../media/image147.svg"/><Relationship Id="rId1" Type="http://schemas.openxmlformats.org/officeDocument/2006/relationships/slideLayout" Target="../slideLayouts/slideLayout14.xml"/><Relationship Id="rId6" Type="http://schemas.openxmlformats.org/officeDocument/2006/relationships/image" Target="../media/image91.svg"/><Relationship Id="rId15" Type="http://schemas.openxmlformats.org/officeDocument/2006/relationships/image" Target="../media/image100.png"/><Relationship Id="rId23" Type="http://schemas.openxmlformats.org/officeDocument/2006/relationships/image" Target="../media/image108.png"/><Relationship Id="rId28" Type="http://schemas.openxmlformats.org/officeDocument/2006/relationships/image" Target="../media/image113.svg"/><Relationship Id="rId36" Type="http://schemas.openxmlformats.org/officeDocument/2006/relationships/image" Target="../media/image121.svg"/><Relationship Id="rId49" Type="http://schemas.openxmlformats.org/officeDocument/2006/relationships/image" Target="../media/image134.png"/><Relationship Id="rId57" Type="http://schemas.openxmlformats.org/officeDocument/2006/relationships/image" Target="../media/image142.png"/><Relationship Id="rId10" Type="http://schemas.openxmlformats.org/officeDocument/2006/relationships/image" Target="../media/image95.svg"/><Relationship Id="rId31" Type="http://schemas.openxmlformats.org/officeDocument/2006/relationships/image" Target="../media/image116.png"/><Relationship Id="rId44" Type="http://schemas.openxmlformats.org/officeDocument/2006/relationships/image" Target="../media/image129.svg"/><Relationship Id="rId52" Type="http://schemas.openxmlformats.org/officeDocument/2006/relationships/image" Target="../media/image137.svg"/><Relationship Id="rId60" Type="http://schemas.openxmlformats.org/officeDocument/2006/relationships/image" Target="../media/image145.svg"/><Relationship Id="rId65" Type="http://schemas.openxmlformats.org/officeDocument/2006/relationships/image" Target="../media/image150.png"/><Relationship Id="rId4" Type="http://schemas.openxmlformats.org/officeDocument/2006/relationships/image" Target="../media/image89.svg"/><Relationship Id="rId9" Type="http://schemas.openxmlformats.org/officeDocument/2006/relationships/image" Target="../media/image94.png"/><Relationship Id="rId13" Type="http://schemas.openxmlformats.org/officeDocument/2006/relationships/image" Target="../media/image98.png"/><Relationship Id="rId18" Type="http://schemas.openxmlformats.org/officeDocument/2006/relationships/image" Target="../media/image103.svg"/><Relationship Id="rId39"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6" Type="http://schemas.openxmlformats.org/officeDocument/2006/relationships/image" Target="../media/image177.svg"/><Relationship Id="rId21" Type="http://schemas.openxmlformats.org/officeDocument/2006/relationships/image" Target="../media/image172.png"/><Relationship Id="rId34" Type="http://schemas.openxmlformats.org/officeDocument/2006/relationships/image" Target="../media/image185.svg"/><Relationship Id="rId42" Type="http://schemas.openxmlformats.org/officeDocument/2006/relationships/image" Target="../media/image193.svg"/><Relationship Id="rId47" Type="http://schemas.openxmlformats.org/officeDocument/2006/relationships/image" Target="../media/image198.png"/><Relationship Id="rId50" Type="http://schemas.openxmlformats.org/officeDocument/2006/relationships/image" Target="../media/image201.svg"/><Relationship Id="rId55" Type="http://schemas.openxmlformats.org/officeDocument/2006/relationships/image" Target="../media/image206.png"/><Relationship Id="rId63" Type="http://schemas.openxmlformats.org/officeDocument/2006/relationships/image" Target="../media/image214.png"/><Relationship Id="rId68" Type="http://schemas.openxmlformats.org/officeDocument/2006/relationships/image" Target="../media/image219.svg"/><Relationship Id="rId7" Type="http://schemas.openxmlformats.org/officeDocument/2006/relationships/image" Target="../media/image158.png"/><Relationship Id="rId2" Type="http://schemas.openxmlformats.org/officeDocument/2006/relationships/notesSlide" Target="../notesSlides/notesSlide19.xml"/><Relationship Id="rId16" Type="http://schemas.openxmlformats.org/officeDocument/2006/relationships/image" Target="../media/image167.svg"/><Relationship Id="rId29" Type="http://schemas.openxmlformats.org/officeDocument/2006/relationships/image" Target="../media/image180.png"/><Relationship Id="rId11" Type="http://schemas.openxmlformats.org/officeDocument/2006/relationships/image" Target="../media/image162.png"/><Relationship Id="rId24" Type="http://schemas.openxmlformats.org/officeDocument/2006/relationships/image" Target="../media/image175.svg"/><Relationship Id="rId32" Type="http://schemas.openxmlformats.org/officeDocument/2006/relationships/image" Target="../media/image183.svg"/><Relationship Id="rId37" Type="http://schemas.openxmlformats.org/officeDocument/2006/relationships/image" Target="../media/image188.png"/><Relationship Id="rId40" Type="http://schemas.openxmlformats.org/officeDocument/2006/relationships/image" Target="../media/image191.svg"/><Relationship Id="rId45" Type="http://schemas.openxmlformats.org/officeDocument/2006/relationships/image" Target="../media/image196.png"/><Relationship Id="rId53" Type="http://schemas.openxmlformats.org/officeDocument/2006/relationships/image" Target="../media/image204.png"/><Relationship Id="rId58" Type="http://schemas.openxmlformats.org/officeDocument/2006/relationships/image" Target="../media/image209.svg"/><Relationship Id="rId66" Type="http://schemas.openxmlformats.org/officeDocument/2006/relationships/image" Target="../media/image217.svg"/><Relationship Id="rId5" Type="http://schemas.openxmlformats.org/officeDocument/2006/relationships/image" Target="../media/image156.png"/><Relationship Id="rId61" Type="http://schemas.openxmlformats.org/officeDocument/2006/relationships/image" Target="../media/image212.png"/><Relationship Id="rId19" Type="http://schemas.openxmlformats.org/officeDocument/2006/relationships/image" Target="../media/image170.png"/><Relationship Id="rId14" Type="http://schemas.openxmlformats.org/officeDocument/2006/relationships/image" Target="../media/image165.svg"/><Relationship Id="rId22" Type="http://schemas.openxmlformats.org/officeDocument/2006/relationships/image" Target="../media/image173.svg"/><Relationship Id="rId27" Type="http://schemas.openxmlformats.org/officeDocument/2006/relationships/image" Target="../media/image178.png"/><Relationship Id="rId30" Type="http://schemas.openxmlformats.org/officeDocument/2006/relationships/image" Target="../media/image181.svg"/><Relationship Id="rId35" Type="http://schemas.openxmlformats.org/officeDocument/2006/relationships/image" Target="../media/image186.png"/><Relationship Id="rId43" Type="http://schemas.openxmlformats.org/officeDocument/2006/relationships/image" Target="../media/image194.png"/><Relationship Id="rId48" Type="http://schemas.openxmlformats.org/officeDocument/2006/relationships/image" Target="../media/image199.svg"/><Relationship Id="rId56" Type="http://schemas.openxmlformats.org/officeDocument/2006/relationships/image" Target="../media/image207.svg"/><Relationship Id="rId64" Type="http://schemas.openxmlformats.org/officeDocument/2006/relationships/image" Target="../media/image215.svg"/><Relationship Id="rId8" Type="http://schemas.openxmlformats.org/officeDocument/2006/relationships/image" Target="../media/image159.svg"/><Relationship Id="rId51" Type="http://schemas.openxmlformats.org/officeDocument/2006/relationships/image" Target="../media/image202.png"/><Relationship Id="rId3" Type="http://schemas.openxmlformats.org/officeDocument/2006/relationships/image" Target="../media/image154.png"/><Relationship Id="rId12" Type="http://schemas.openxmlformats.org/officeDocument/2006/relationships/image" Target="../media/image163.svg"/><Relationship Id="rId17" Type="http://schemas.openxmlformats.org/officeDocument/2006/relationships/image" Target="../media/image168.png"/><Relationship Id="rId25" Type="http://schemas.openxmlformats.org/officeDocument/2006/relationships/image" Target="../media/image176.png"/><Relationship Id="rId33" Type="http://schemas.openxmlformats.org/officeDocument/2006/relationships/image" Target="../media/image184.png"/><Relationship Id="rId38" Type="http://schemas.openxmlformats.org/officeDocument/2006/relationships/image" Target="../media/image189.svg"/><Relationship Id="rId46" Type="http://schemas.openxmlformats.org/officeDocument/2006/relationships/image" Target="../media/image197.svg"/><Relationship Id="rId59" Type="http://schemas.openxmlformats.org/officeDocument/2006/relationships/image" Target="../media/image210.png"/><Relationship Id="rId67" Type="http://schemas.openxmlformats.org/officeDocument/2006/relationships/image" Target="../media/image218.png"/><Relationship Id="rId20" Type="http://schemas.openxmlformats.org/officeDocument/2006/relationships/image" Target="../media/image171.svg"/><Relationship Id="rId41" Type="http://schemas.openxmlformats.org/officeDocument/2006/relationships/image" Target="../media/image192.png"/><Relationship Id="rId54" Type="http://schemas.openxmlformats.org/officeDocument/2006/relationships/image" Target="../media/image205.svg"/><Relationship Id="rId62" Type="http://schemas.openxmlformats.org/officeDocument/2006/relationships/image" Target="../media/image213.svg"/><Relationship Id="rId1" Type="http://schemas.openxmlformats.org/officeDocument/2006/relationships/slideLayout" Target="../slideLayouts/slideLayout15.xml"/><Relationship Id="rId6" Type="http://schemas.openxmlformats.org/officeDocument/2006/relationships/image" Target="../media/image157.svg"/><Relationship Id="rId15" Type="http://schemas.openxmlformats.org/officeDocument/2006/relationships/image" Target="../media/image166.png"/><Relationship Id="rId23" Type="http://schemas.openxmlformats.org/officeDocument/2006/relationships/image" Target="../media/image174.png"/><Relationship Id="rId28" Type="http://schemas.openxmlformats.org/officeDocument/2006/relationships/image" Target="../media/image179.svg"/><Relationship Id="rId36" Type="http://schemas.openxmlformats.org/officeDocument/2006/relationships/image" Target="../media/image187.svg"/><Relationship Id="rId49" Type="http://schemas.openxmlformats.org/officeDocument/2006/relationships/image" Target="../media/image200.png"/><Relationship Id="rId57" Type="http://schemas.openxmlformats.org/officeDocument/2006/relationships/image" Target="../media/image208.png"/><Relationship Id="rId10" Type="http://schemas.openxmlformats.org/officeDocument/2006/relationships/image" Target="../media/image161.svg"/><Relationship Id="rId31" Type="http://schemas.openxmlformats.org/officeDocument/2006/relationships/image" Target="../media/image182.png"/><Relationship Id="rId44" Type="http://schemas.openxmlformats.org/officeDocument/2006/relationships/image" Target="../media/image195.svg"/><Relationship Id="rId52" Type="http://schemas.openxmlformats.org/officeDocument/2006/relationships/image" Target="../media/image203.svg"/><Relationship Id="rId60" Type="http://schemas.openxmlformats.org/officeDocument/2006/relationships/image" Target="../media/image211.svg"/><Relationship Id="rId65" Type="http://schemas.openxmlformats.org/officeDocument/2006/relationships/image" Target="../media/image216.png"/><Relationship Id="rId4" Type="http://schemas.openxmlformats.org/officeDocument/2006/relationships/image" Target="../media/image155.svg"/><Relationship Id="rId9" Type="http://schemas.openxmlformats.org/officeDocument/2006/relationships/image" Target="../media/image160.png"/><Relationship Id="rId13" Type="http://schemas.openxmlformats.org/officeDocument/2006/relationships/image" Target="../media/image164.png"/><Relationship Id="rId18" Type="http://schemas.openxmlformats.org/officeDocument/2006/relationships/image" Target="../media/image169.svg"/><Relationship Id="rId39" Type="http://schemas.openxmlformats.org/officeDocument/2006/relationships/image" Target="../media/image19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5AE641-E182-4D24-A995-46CBAA97124C}"/>
              </a:ext>
            </a:extLst>
          </p:cNvPr>
          <p:cNvSpPr>
            <a:spLocks noGrp="1"/>
          </p:cNvSpPr>
          <p:nvPr>
            <p:ph type="subTitle" idx="1"/>
          </p:nvPr>
        </p:nvSpPr>
        <p:spPr/>
        <p:txBody>
          <a:bodyPr/>
          <a:lstStyle/>
          <a:p>
            <a:r>
              <a:rPr lang="en-IE" noProof="0" dirty="0"/>
              <a:t>Presenter’s Name</a:t>
            </a:r>
          </a:p>
          <a:p>
            <a:pPr lvl="1"/>
            <a:r>
              <a:rPr lang="en-IE" noProof="0" dirty="0"/>
              <a:t>Title of Presenter</a:t>
            </a:r>
          </a:p>
        </p:txBody>
      </p:sp>
      <p:sp>
        <p:nvSpPr>
          <p:cNvPr id="2" name="Title 1">
            <a:extLst>
              <a:ext uri="{FF2B5EF4-FFF2-40B4-BE49-F238E27FC236}">
                <a16:creationId xmlns:a16="http://schemas.microsoft.com/office/drawing/2014/main" id="{7CFF404E-C276-4E8F-9803-B716506A5A48}"/>
              </a:ext>
            </a:extLst>
          </p:cNvPr>
          <p:cNvSpPr>
            <a:spLocks noGrp="1"/>
          </p:cNvSpPr>
          <p:nvPr>
            <p:ph type="ctrTitle"/>
          </p:nvPr>
        </p:nvSpPr>
        <p:spPr/>
        <p:txBody>
          <a:bodyPr/>
          <a:lstStyle/>
          <a:p>
            <a:r>
              <a:rPr lang="en-IE" noProof="0" dirty="0"/>
              <a:t>Lorem ipsum </a:t>
            </a:r>
            <a:r>
              <a:rPr lang="en-IE" noProof="0" dirty="0" err="1"/>
              <a:t>dolor</a:t>
            </a:r>
            <a:r>
              <a:rPr lang="en-IE" noProof="0" dirty="0"/>
              <a:t> sit </a:t>
            </a:r>
            <a:r>
              <a:rPr lang="en-IE" noProof="0" dirty="0" err="1"/>
              <a:t>amet</a:t>
            </a:r>
            <a:r>
              <a:rPr lang="en-IE" noProof="0" dirty="0"/>
              <a:t> </a:t>
            </a:r>
            <a:r>
              <a:rPr lang="en-IE" noProof="0" dirty="0" err="1"/>
              <a:t>consectetuer</a:t>
            </a:r>
            <a:r>
              <a:rPr lang="en-IE" noProof="0" dirty="0"/>
              <a:t> </a:t>
            </a:r>
            <a:r>
              <a:rPr lang="en-IE" noProof="0" dirty="0" err="1"/>
              <a:t>adipiscing</a:t>
            </a:r>
            <a:endParaRPr lang="en-IE" noProof="0" dirty="0"/>
          </a:p>
        </p:txBody>
      </p:sp>
    </p:spTree>
    <p:extLst>
      <p:ext uri="{BB962C8B-B14F-4D97-AF65-F5344CB8AC3E}">
        <p14:creationId xmlns:p14="http://schemas.microsoft.com/office/powerpoint/2010/main" val="4031926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1C5F-8A2D-4E61-8C64-04A5169390D2}"/>
              </a:ext>
            </a:extLst>
          </p:cNvPr>
          <p:cNvSpPr>
            <a:spLocks noGrp="1"/>
          </p:cNvSpPr>
          <p:nvPr>
            <p:ph type="title"/>
          </p:nvPr>
        </p:nvSpPr>
        <p:spPr/>
        <p:txBody>
          <a:bodyPr/>
          <a:lstStyle/>
          <a:p>
            <a:r>
              <a:rPr lang="en-IE" noProof="0" dirty="0"/>
              <a:t>Lorem ipsum </a:t>
            </a:r>
            <a:r>
              <a:rPr lang="en-IE" noProof="0" dirty="0" err="1"/>
              <a:t>dolor</a:t>
            </a:r>
            <a:r>
              <a:rPr lang="en-IE" noProof="0" dirty="0"/>
              <a:t> sit </a:t>
            </a:r>
            <a:r>
              <a:rPr lang="en-IE" noProof="0" dirty="0" err="1"/>
              <a:t>eos</a:t>
            </a:r>
            <a:r>
              <a:rPr lang="en-IE" noProof="0" dirty="0"/>
              <a:t> </a:t>
            </a:r>
            <a:r>
              <a:rPr lang="en-IE" noProof="0" dirty="0" err="1"/>
              <a:t>amet</a:t>
            </a:r>
            <a:r>
              <a:rPr lang="en-IE" noProof="0" dirty="0"/>
              <a:t>, </a:t>
            </a:r>
            <a:r>
              <a:rPr lang="en-IE" noProof="0" dirty="0" err="1"/>
              <a:t>consectetur</a:t>
            </a:r>
            <a:r>
              <a:rPr lang="en-IE" noProof="0" dirty="0"/>
              <a:t> id </a:t>
            </a:r>
            <a:r>
              <a:rPr lang="en-IE" noProof="0" dirty="0" err="1"/>
              <a:t>adipiscing</a:t>
            </a:r>
            <a:r>
              <a:rPr lang="en-IE" noProof="0" dirty="0"/>
              <a:t> </a:t>
            </a:r>
            <a:r>
              <a:rPr lang="en-IE" noProof="0" dirty="0" err="1"/>
              <a:t>elit</a:t>
            </a:r>
            <a:r>
              <a:rPr lang="en-IE" noProof="0" dirty="0"/>
              <a:t>.</a:t>
            </a:r>
          </a:p>
        </p:txBody>
      </p:sp>
      <p:sp>
        <p:nvSpPr>
          <p:cNvPr id="3" name="Content Placeholder 2">
            <a:extLst>
              <a:ext uri="{FF2B5EF4-FFF2-40B4-BE49-F238E27FC236}">
                <a16:creationId xmlns:a16="http://schemas.microsoft.com/office/drawing/2014/main" id="{830490F0-E18C-4EDA-A228-F15E672CAE7A}"/>
              </a:ext>
            </a:extLst>
          </p:cNvPr>
          <p:cNvSpPr>
            <a:spLocks noGrp="1"/>
          </p:cNvSpPr>
          <p:nvPr>
            <p:ph idx="1"/>
          </p:nvPr>
        </p:nvSpPr>
        <p:spPr>
          <a:xfrm>
            <a:off x="479424" y="4340612"/>
            <a:ext cx="5427105" cy="1772917"/>
          </a:xfrm>
        </p:spPr>
        <p:txBody>
          <a:bodyPr/>
          <a:lstStyle/>
          <a:p>
            <a:r>
              <a:rPr lang="en-IE" noProof="0" dirty="0" err="1"/>
              <a:t>Ectium</a:t>
            </a:r>
            <a:r>
              <a:rPr lang="en-IE" noProof="0" dirty="0"/>
              <a:t> </a:t>
            </a:r>
            <a:r>
              <a:rPr lang="en-IE" noProof="0" dirty="0" err="1"/>
              <a:t>sincto</a:t>
            </a:r>
            <a:r>
              <a:rPr lang="en-IE" noProof="0" dirty="0"/>
              <a:t> </a:t>
            </a:r>
            <a:r>
              <a:rPr lang="en-IE" noProof="0" dirty="0" err="1"/>
              <a:t>quamusa</a:t>
            </a:r>
            <a:r>
              <a:rPr lang="en-IE" noProof="0" dirty="0"/>
              <a:t> </a:t>
            </a:r>
            <a:r>
              <a:rPr lang="en-IE" noProof="0" dirty="0" err="1"/>
              <a:t>nimperia</a:t>
            </a:r>
            <a:r>
              <a:rPr lang="en-IE" noProof="0" dirty="0"/>
              <a:t> </a:t>
            </a:r>
            <a:r>
              <a:rPr lang="en-IE" noProof="0" dirty="0" err="1"/>
              <a:t>nam</a:t>
            </a:r>
            <a:r>
              <a:rPr lang="en-IE" noProof="0" dirty="0"/>
              <a:t> </a:t>
            </a:r>
            <a:r>
              <a:rPr lang="en-IE" noProof="0" dirty="0" err="1"/>
              <a:t>volorectur</a:t>
            </a:r>
            <a:r>
              <a:rPr lang="en-IE" noProof="0" dirty="0"/>
              <a:t> </a:t>
            </a:r>
            <a:r>
              <a:rPr lang="en-IE" noProof="0" dirty="0" err="1"/>
              <a:t>anducid</a:t>
            </a:r>
            <a:r>
              <a:rPr lang="en-IE" noProof="0" dirty="0"/>
              <a:t> </a:t>
            </a:r>
            <a:r>
              <a:rPr lang="en-IE" noProof="0" dirty="0" err="1"/>
              <a:t>eum</a:t>
            </a:r>
            <a:r>
              <a:rPr lang="en-IE" noProof="0" dirty="0"/>
              <a:t> </a:t>
            </a:r>
            <a:r>
              <a:rPr lang="en-IE" noProof="0" dirty="0" err="1"/>
              <a:t>exeri</a:t>
            </a:r>
            <a:r>
              <a:rPr lang="en-IE" noProof="0" dirty="0"/>
              <a:t> </a:t>
            </a:r>
            <a:r>
              <a:rPr lang="en-IE" noProof="0" dirty="0" err="1"/>
              <a:t>si</a:t>
            </a:r>
            <a:r>
              <a:rPr lang="en-IE" noProof="0" dirty="0"/>
              <a:t> </a:t>
            </a:r>
            <a:r>
              <a:rPr lang="en-IE" noProof="0" dirty="0" err="1"/>
              <a:t>aciatem</a:t>
            </a:r>
            <a:r>
              <a:rPr lang="en-IE" noProof="0" dirty="0"/>
              <a:t> dolore </a:t>
            </a:r>
            <a:r>
              <a:rPr lang="en-IE" noProof="0" dirty="0" err="1"/>
              <a:t>optaturem</a:t>
            </a:r>
            <a:r>
              <a:rPr lang="en-IE" noProof="0" dirty="0"/>
              <a:t> </a:t>
            </a:r>
            <a:r>
              <a:rPr lang="en-IE" noProof="0" dirty="0" err="1"/>
              <a:t>quiandelent</a:t>
            </a:r>
            <a:r>
              <a:rPr lang="en-IE" noProof="0" dirty="0"/>
              <a:t> </a:t>
            </a:r>
            <a:r>
              <a:rPr lang="en-IE" noProof="0" dirty="0" err="1"/>
              <a:t>etusantia</a:t>
            </a:r>
            <a:r>
              <a:rPr lang="en-IE" noProof="0" dirty="0"/>
              <a:t> </a:t>
            </a:r>
            <a:r>
              <a:rPr lang="en-IE" noProof="0" dirty="0" err="1"/>
              <a:t>commoluptas</a:t>
            </a:r>
            <a:r>
              <a:rPr lang="en-IE" noProof="0" dirty="0"/>
              <a:t> rest, </a:t>
            </a:r>
            <a:r>
              <a:rPr lang="en-IE" noProof="0" dirty="0" err="1"/>
              <a:t>incillenim</a:t>
            </a:r>
            <a:r>
              <a:rPr lang="en-IE" noProof="0" dirty="0"/>
              <a:t> </a:t>
            </a:r>
            <a:r>
              <a:rPr lang="en-IE" noProof="0" dirty="0" err="1"/>
              <a:t>dolupti</a:t>
            </a:r>
            <a:r>
              <a:rPr lang="en-IE" noProof="0" dirty="0"/>
              <a:t> </a:t>
            </a:r>
            <a:r>
              <a:rPr lang="en-IE" noProof="0" dirty="0" err="1"/>
              <a:t>aectatiam</a:t>
            </a:r>
            <a:r>
              <a:rPr lang="en-IE" noProof="0" dirty="0"/>
              <a:t> </a:t>
            </a:r>
            <a:r>
              <a:rPr lang="en-IE" noProof="0" dirty="0" err="1"/>
              <a:t>quunt</a:t>
            </a:r>
            <a:r>
              <a:rPr lang="en-IE" noProof="0" dirty="0"/>
              <a:t> </a:t>
            </a:r>
            <a:r>
              <a:rPr lang="en-IE" noProof="0" dirty="0" err="1"/>
              <a:t>aligentiis</a:t>
            </a:r>
            <a:r>
              <a:rPr lang="en-IE" noProof="0" dirty="0"/>
              <a:t> </a:t>
            </a:r>
            <a:r>
              <a:rPr lang="en-IE" noProof="0" dirty="0" err="1"/>
              <a:t>magnis</a:t>
            </a:r>
            <a:r>
              <a:rPr lang="en-IE" noProof="0" dirty="0"/>
              <a:t> </a:t>
            </a:r>
            <a:r>
              <a:rPr lang="en-IE" noProof="0" dirty="0" err="1"/>
              <a:t>eos</a:t>
            </a:r>
            <a:r>
              <a:rPr lang="en-IE" noProof="0" dirty="0"/>
              <a:t>. </a:t>
            </a:r>
          </a:p>
        </p:txBody>
      </p:sp>
      <p:pic>
        <p:nvPicPr>
          <p:cNvPr id="8" name="Picture Placeholder 7" descr="View looking over Front Square with people walking through in the foreground and a mixture of Trinity buildings, old and new, in the background, including the 1937 Reading Room, the Old Library building, the Long Room Hub &amp; the Arts Building.">
            <a:extLst>
              <a:ext uri="{FF2B5EF4-FFF2-40B4-BE49-F238E27FC236}">
                <a16:creationId xmlns:a16="http://schemas.microsoft.com/office/drawing/2014/main" id="{DFD5340D-0EB1-400C-8D06-0FCCB1B38F1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7C67AD4A-3437-47FC-85F5-BD25261B74CF}"/>
              </a:ext>
              <a:ext uri="{C183D7F6-B498-43B3-948B-1728B52AA6E4}">
                <adec:decorative xmlns:adec="http://schemas.microsoft.com/office/drawing/2017/decorative" val="1"/>
              </a:ext>
            </a:extLst>
          </p:cNvPr>
          <p:cNvSpPr>
            <a:spLocks noGrp="1"/>
          </p:cNvSpPr>
          <p:nvPr>
            <p:ph type="sldNum" sz="quarter" idx="4"/>
          </p:nvPr>
        </p:nvSpPr>
        <p:spPr>
          <a:xfrm>
            <a:off x="11466740" y="6511066"/>
            <a:ext cx="290100" cy="191861"/>
          </a:xfrm>
        </p:spPr>
        <p:txBody>
          <a:bodyPr/>
          <a:lstStyle/>
          <a:p>
            <a:fld id="{DDBE135E-2566-4748-853C-8A3B78F0FB00}" type="slidenum">
              <a:rPr lang="en-IE" noProof="0" smtClean="0"/>
              <a:t>10</a:t>
            </a:fld>
            <a:endParaRPr lang="en-IE" noProof="0" dirty="0"/>
          </a:p>
        </p:txBody>
      </p:sp>
    </p:spTree>
    <p:extLst>
      <p:ext uri="{BB962C8B-B14F-4D97-AF65-F5344CB8AC3E}">
        <p14:creationId xmlns:p14="http://schemas.microsoft.com/office/powerpoint/2010/main" val="2556229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1C5F-8A2D-4E61-8C64-04A5169390D2}"/>
              </a:ext>
            </a:extLst>
          </p:cNvPr>
          <p:cNvSpPr>
            <a:spLocks noGrp="1"/>
          </p:cNvSpPr>
          <p:nvPr>
            <p:ph type="title"/>
          </p:nvPr>
        </p:nvSpPr>
        <p:spPr/>
        <p:txBody>
          <a:bodyPr/>
          <a:lstStyle/>
          <a:p>
            <a:r>
              <a:rPr lang="en-IE" noProof="0" dirty="0"/>
              <a:t>Lorem ipsum </a:t>
            </a:r>
            <a:r>
              <a:rPr lang="en-IE" noProof="0" dirty="0" err="1"/>
              <a:t>dolor</a:t>
            </a:r>
            <a:r>
              <a:rPr lang="en-IE" noProof="0" dirty="0"/>
              <a:t> sit </a:t>
            </a:r>
            <a:r>
              <a:rPr lang="en-IE" noProof="0" dirty="0" err="1"/>
              <a:t>eos</a:t>
            </a:r>
            <a:r>
              <a:rPr lang="en-IE" noProof="0" dirty="0"/>
              <a:t> </a:t>
            </a:r>
            <a:r>
              <a:rPr lang="en-IE" noProof="0" dirty="0" err="1"/>
              <a:t>amet</a:t>
            </a:r>
            <a:r>
              <a:rPr lang="en-IE" noProof="0" dirty="0"/>
              <a:t>, </a:t>
            </a:r>
            <a:r>
              <a:rPr lang="en-IE" noProof="0" dirty="0" err="1"/>
              <a:t>consectetur</a:t>
            </a:r>
            <a:r>
              <a:rPr lang="en-IE" noProof="0" dirty="0"/>
              <a:t> id </a:t>
            </a:r>
            <a:r>
              <a:rPr lang="en-IE" noProof="0" dirty="0" err="1"/>
              <a:t>adipiscing</a:t>
            </a:r>
            <a:r>
              <a:rPr lang="en-IE" noProof="0" dirty="0"/>
              <a:t> </a:t>
            </a:r>
            <a:r>
              <a:rPr lang="en-IE" noProof="0" dirty="0" err="1"/>
              <a:t>elit</a:t>
            </a:r>
            <a:r>
              <a:rPr lang="en-IE" noProof="0" dirty="0"/>
              <a:t>.</a:t>
            </a:r>
          </a:p>
        </p:txBody>
      </p:sp>
      <p:sp>
        <p:nvSpPr>
          <p:cNvPr id="3" name="Content Placeholder 2">
            <a:extLst>
              <a:ext uri="{FF2B5EF4-FFF2-40B4-BE49-F238E27FC236}">
                <a16:creationId xmlns:a16="http://schemas.microsoft.com/office/drawing/2014/main" id="{830490F0-E18C-4EDA-A228-F15E672CAE7A}"/>
              </a:ext>
            </a:extLst>
          </p:cNvPr>
          <p:cNvSpPr>
            <a:spLocks noGrp="1"/>
          </p:cNvSpPr>
          <p:nvPr>
            <p:ph idx="1"/>
          </p:nvPr>
        </p:nvSpPr>
        <p:spPr/>
        <p:txBody>
          <a:bodyPr/>
          <a:lstStyle/>
          <a:p>
            <a:pPr lvl="1">
              <a:lnSpc>
                <a:spcPts val="2600"/>
              </a:lnSpc>
              <a:spcBef>
                <a:spcPts val="0"/>
              </a:spcBef>
            </a:pPr>
            <a:r>
              <a:rPr lang="en-IE" noProof="0" dirty="0"/>
              <a:t>Level 2 Lorem ipsum </a:t>
            </a:r>
            <a:r>
              <a:rPr lang="en-IE" noProof="0" dirty="0" err="1"/>
              <a:t>dolor</a:t>
            </a:r>
            <a:r>
              <a:rPr lang="en-IE" noProof="0" dirty="0"/>
              <a:t> sit </a:t>
            </a:r>
            <a:r>
              <a:rPr lang="en-IE" noProof="0" dirty="0" err="1"/>
              <a:t>amet</a:t>
            </a:r>
            <a:r>
              <a:rPr lang="en-IE" noProof="0" dirty="0"/>
              <a:t> </a:t>
            </a:r>
            <a:r>
              <a:rPr lang="en-IE" noProof="0" dirty="0" err="1"/>
              <a:t>enim</a:t>
            </a:r>
            <a:r>
              <a:rPr lang="en-IE" noProof="0" dirty="0"/>
              <a:t> </a:t>
            </a:r>
            <a:r>
              <a:rPr lang="en-IE" noProof="0" dirty="0" err="1"/>
              <a:t>consectetuer</a:t>
            </a:r>
            <a:r>
              <a:rPr lang="en-IE" noProof="0" dirty="0"/>
              <a:t> </a:t>
            </a:r>
            <a:r>
              <a:rPr lang="en-IE" noProof="0" dirty="0" err="1"/>
              <a:t>eu</a:t>
            </a:r>
            <a:r>
              <a:rPr lang="en-IE" noProof="0" dirty="0"/>
              <a:t> </a:t>
            </a:r>
            <a:r>
              <a:rPr lang="en-IE" noProof="0" dirty="0" err="1"/>
              <a:t>massa</a:t>
            </a:r>
            <a:r>
              <a:rPr lang="en-IE" noProof="0" dirty="0"/>
              <a:t> </a:t>
            </a:r>
            <a:r>
              <a:rPr lang="en-IE" noProof="0" dirty="0" err="1"/>
              <a:t>lobortis</a:t>
            </a:r>
            <a:endParaRPr lang="en-IE" noProof="0" dirty="0"/>
          </a:p>
          <a:p>
            <a:pPr lvl="1">
              <a:lnSpc>
                <a:spcPts val="2600"/>
              </a:lnSpc>
              <a:spcBef>
                <a:spcPts val="0"/>
              </a:spcBef>
            </a:pPr>
            <a:r>
              <a:rPr lang="en-IE" noProof="0" dirty="0" err="1"/>
              <a:t>Adipiscing</a:t>
            </a:r>
            <a:r>
              <a:rPr lang="en-IE" noProof="0" dirty="0"/>
              <a:t> </a:t>
            </a:r>
            <a:r>
              <a:rPr lang="en-IE" noProof="0" dirty="0" err="1"/>
              <a:t>elit</a:t>
            </a:r>
            <a:r>
              <a:rPr lang="en-IE" noProof="0" dirty="0"/>
              <a:t> </a:t>
            </a:r>
            <a:r>
              <a:rPr lang="en-IE" noProof="0" dirty="0" err="1"/>
              <a:t>sed</a:t>
            </a:r>
            <a:r>
              <a:rPr lang="en-IE" noProof="0" dirty="0"/>
              <a:t> </a:t>
            </a:r>
            <a:r>
              <a:rPr lang="en-IE" noProof="0" dirty="0" err="1"/>
              <a:t>diam</a:t>
            </a:r>
            <a:r>
              <a:rPr lang="en-IE" noProof="0" dirty="0"/>
              <a:t> </a:t>
            </a:r>
            <a:r>
              <a:rPr lang="en-IE" noProof="0" dirty="0" err="1"/>
              <a:t>ut</a:t>
            </a:r>
            <a:r>
              <a:rPr lang="en-IE" noProof="0" dirty="0"/>
              <a:t> </a:t>
            </a:r>
            <a:r>
              <a:rPr lang="en-IE" noProof="0" dirty="0" err="1"/>
              <a:t>iaculis</a:t>
            </a:r>
            <a:r>
              <a:rPr lang="en-IE" noProof="0" dirty="0"/>
              <a:t> </a:t>
            </a:r>
            <a:r>
              <a:rPr lang="en-IE" noProof="0" dirty="0" err="1"/>
              <a:t>nonummy</a:t>
            </a:r>
            <a:r>
              <a:rPr lang="en-IE" noProof="0" dirty="0"/>
              <a:t> </a:t>
            </a:r>
            <a:r>
              <a:rPr lang="en-IE" noProof="0" dirty="0" err="1"/>
              <a:t>nibh</a:t>
            </a:r>
            <a:r>
              <a:rPr lang="en-IE" noProof="0" dirty="0"/>
              <a:t> vitae </a:t>
            </a:r>
            <a:r>
              <a:rPr lang="en-IE" noProof="0" dirty="0" err="1"/>
              <a:t>euismod</a:t>
            </a:r>
            <a:endParaRPr lang="en-IE" noProof="0" dirty="0"/>
          </a:p>
          <a:p>
            <a:pPr lvl="1">
              <a:lnSpc>
                <a:spcPts val="2600"/>
              </a:lnSpc>
              <a:spcBef>
                <a:spcPts val="0"/>
              </a:spcBef>
            </a:pPr>
            <a:r>
              <a:rPr lang="en-IE" noProof="0" dirty="0" err="1"/>
              <a:t>Tincidunt</a:t>
            </a:r>
            <a:r>
              <a:rPr lang="en-IE" noProof="0" dirty="0"/>
              <a:t> </a:t>
            </a:r>
            <a:r>
              <a:rPr lang="en-IE" noProof="0" dirty="0" err="1"/>
              <a:t>ut</a:t>
            </a:r>
            <a:r>
              <a:rPr lang="en-IE" noProof="0" dirty="0"/>
              <a:t> </a:t>
            </a:r>
            <a:r>
              <a:rPr lang="en-IE" noProof="0" dirty="0" err="1"/>
              <a:t>laoreet</a:t>
            </a:r>
            <a:r>
              <a:rPr lang="en-IE" noProof="0" dirty="0"/>
              <a:t> </a:t>
            </a:r>
            <a:r>
              <a:rPr lang="en-IE" noProof="0" dirty="0" err="1"/>
              <a:t>amet</a:t>
            </a:r>
            <a:r>
              <a:rPr lang="en-IE" noProof="0" dirty="0"/>
              <a:t> </a:t>
            </a:r>
            <a:r>
              <a:rPr lang="en-IE" noProof="0" dirty="0" err="1"/>
              <a:t>porttitor</a:t>
            </a:r>
            <a:r>
              <a:rPr lang="en-IE" noProof="0" dirty="0"/>
              <a:t>  dolore magna at </a:t>
            </a:r>
            <a:r>
              <a:rPr lang="en-IE" noProof="0" dirty="0" err="1"/>
              <a:t>aliquam</a:t>
            </a:r>
            <a:r>
              <a:rPr lang="en-IE" noProof="0" dirty="0"/>
              <a:t> libero</a:t>
            </a:r>
          </a:p>
          <a:p>
            <a:pPr lvl="1">
              <a:lnSpc>
                <a:spcPts val="2600"/>
              </a:lnSpc>
              <a:spcBef>
                <a:spcPts val="0"/>
              </a:spcBef>
            </a:pPr>
            <a:r>
              <a:rPr lang="en-IE" noProof="0" dirty="0"/>
              <a:t>Proin nec </a:t>
            </a:r>
            <a:r>
              <a:rPr lang="en-IE" noProof="0" dirty="0" err="1"/>
              <a:t>faucibus</a:t>
            </a:r>
            <a:r>
              <a:rPr lang="en-IE" noProof="0" dirty="0"/>
              <a:t> </a:t>
            </a:r>
            <a:r>
              <a:rPr lang="en-IE" noProof="0" dirty="0" err="1"/>
              <a:t>neque</a:t>
            </a:r>
            <a:r>
              <a:rPr lang="en-IE" noProof="0" dirty="0"/>
              <a:t>, </a:t>
            </a:r>
            <a:r>
              <a:rPr lang="en-IE" noProof="0" dirty="0" err="1"/>
              <a:t>feugiat</a:t>
            </a:r>
            <a:r>
              <a:rPr lang="en-IE" noProof="0" dirty="0"/>
              <a:t> gravida ante convallis </a:t>
            </a:r>
            <a:r>
              <a:rPr lang="en-IE" noProof="0" dirty="0" err="1"/>
              <a:t>justo</a:t>
            </a:r>
            <a:endParaRPr lang="en-IE" noProof="0" dirty="0"/>
          </a:p>
        </p:txBody>
      </p:sp>
      <p:pic>
        <p:nvPicPr>
          <p:cNvPr id="6" name="Picture Placeholder 5" descr="A picture looking through a canopy of trees to the Campanile with Front Square behind it and a cloudy sky.">
            <a:extLst>
              <a:ext uri="{FF2B5EF4-FFF2-40B4-BE49-F238E27FC236}">
                <a16:creationId xmlns:a16="http://schemas.microsoft.com/office/drawing/2014/main" id="{5205378D-39A5-4AF4-9CA2-E20EBCA4E9F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D0A6EA56-B425-4F8D-9A0F-974475865C8F}"/>
              </a:ext>
              <a:ext uri="{C183D7F6-B498-43B3-948B-1728B52AA6E4}">
                <adec:decorative xmlns:adec="http://schemas.microsoft.com/office/drawing/2017/decorative" val="1"/>
              </a:ext>
            </a:extLst>
          </p:cNvPr>
          <p:cNvSpPr>
            <a:spLocks noGrp="1"/>
          </p:cNvSpPr>
          <p:nvPr>
            <p:ph type="sldNum" sz="quarter" idx="4"/>
          </p:nvPr>
        </p:nvSpPr>
        <p:spPr>
          <a:xfrm>
            <a:off x="11466740" y="6511066"/>
            <a:ext cx="290100" cy="191861"/>
          </a:xfrm>
        </p:spPr>
        <p:txBody>
          <a:bodyPr/>
          <a:lstStyle/>
          <a:p>
            <a:fld id="{DDBE135E-2566-4748-853C-8A3B78F0FB00}" type="slidenum">
              <a:rPr lang="en-IE" noProof="0" smtClean="0"/>
              <a:t>11</a:t>
            </a:fld>
            <a:endParaRPr lang="en-IE" noProof="0" dirty="0"/>
          </a:p>
        </p:txBody>
      </p:sp>
    </p:spTree>
    <p:extLst>
      <p:ext uri="{BB962C8B-B14F-4D97-AF65-F5344CB8AC3E}">
        <p14:creationId xmlns:p14="http://schemas.microsoft.com/office/powerpoint/2010/main" val="2868816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C65F4-3B23-4553-BC26-88792A5E6BA6}"/>
              </a:ext>
            </a:extLst>
          </p:cNvPr>
          <p:cNvSpPr>
            <a:spLocks noGrp="1"/>
          </p:cNvSpPr>
          <p:nvPr>
            <p:ph type="title"/>
          </p:nvPr>
        </p:nvSpPr>
        <p:spPr>
          <a:xfrm>
            <a:off x="479426" y="416911"/>
            <a:ext cx="5148378" cy="1835222"/>
          </a:xfrm>
        </p:spPr>
        <p:txBody>
          <a:bodyPr/>
          <a:lstStyle/>
          <a:p>
            <a:r>
              <a:rPr lang="en-IE" noProof="0" dirty="0"/>
              <a:t>Integer </a:t>
            </a:r>
            <a:r>
              <a:rPr lang="en-IE" noProof="0" dirty="0" err="1"/>
              <a:t>risus</a:t>
            </a:r>
            <a:r>
              <a:rPr lang="en-IE" noProof="0" dirty="0"/>
              <a:t> </a:t>
            </a:r>
            <a:r>
              <a:rPr lang="en-IE" noProof="0" dirty="0" err="1"/>
              <a:t>orci</a:t>
            </a:r>
            <a:r>
              <a:rPr lang="en-IE" noProof="0" dirty="0"/>
              <a:t>, </a:t>
            </a:r>
            <a:r>
              <a:rPr lang="en-IE" noProof="0" dirty="0" err="1"/>
              <a:t>imperdiet</a:t>
            </a:r>
            <a:r>
              <a:rPr lang="en-IE" noProof="0" dirty="0"/>
              <a:t> at maximus non, </a:t>
            </a:r>
            <a:r>
              <a:rPr lang="en-IE" noProof="0" dirty="0" err="1"/>
              <a:t>placerat</a:t>
            </a:r>
            <a:r>
              <a:rPr lang="en-IE" noProof="0" dirty="0"/>
              <a:t> </a:t>
            </a:r>
            <a:r>
              <a:rPr lang="en-IE" noProof="0" dirty="0" err="1"/>
              <a:t>ut</a:t>
            </a:r>
            <a:r>
              <a:rPr lang="en-IE" noProof="0" dirty="0"/>
              <a:t> </a:t>
            </a:r>
            <a:r>
              <a:rPr lang="en-IE" noProof="0" dirty="0" err="1"/>
              <a:t>augue</a:t>
            </a:r>
            <a:r>
              <a:rPr lang="en-IE" noProof="0" dirty="0"/>
              <a:t>. Cras </a:t>
            </a:r>
            <a:r>
              <a:rPr lang="en-IE" noProof="0" dirty="0" err="1"/>
              <a:t>eu</a:t>
            </a:r>
            <a:r>
              <a:rPr lang="en-IE" noProof="0" dirty="0"/>
              <a:t> </a:t>
            </a:r>
            <a:r>
              <a:rPr lang="en-IE" noProof="0" dirty="0" err="1"/>
              <a:t>facilisis</a:t>
            </a:r>
            <a:r>
              <a:rPr lang="en-IE" noProof="0" dirty="0"/>
              <a:t> libero. </a:t>
            </a:r>
            <a:r>
              <a:rPr lang="en-IE" noProof="0" dirty="0" err="1"/>
              <a:t>Aliquam</a:t>
            </a:r>
            <a:r>
              <a:rPr lang="en-IE" noProof="0" dirty="0"/>
              <a:t> </a:t>
            </a:r>
            <a:r>
              <a:rPr lang="en-IE" noProof="0" dirty="0" err="1"/>
              <a:t>interdum</a:t>
            </a:r>
            <a:r>
              <a:rPr lang="en-IE" noProof="0" dirty="0"/>
              <a:t>, </a:t>
            </a:r>
            <a:r>
              <a:rPr lang="en-IE" noProof="0" dirty="0" err="1"/>
              <a:t>arcu</a:t>
            </a:r>
            <a:r>
              <a:rPr lang="en-IE" noProof="0" dirty="0"/>
              <a:t> </a:t>
            </a:r>
            <a:r>
              <a:rPr lang="en-IE" noProof="0" dirty="0" err="1"/>
              <a:t>eu</a:t>
            </a:r>
            <a:r>
              <a:rPr lang="en-IE" noProof="0" dirty="0"/>
              <a:t> porta </a:t>
            </a:r>
            <a:r>
              <a:rPr lang="en-IE" noProof="0" dirty="0" err="1"/>
              <a:t>iaculis</a:t>
            </a:r>
            <a:r>
              <a:rPr lang="en-IE" noProof="0" dirty="0"/>
              <a:t> </a:t>
            </a:r>
            <a:r>
              <a:rPr lang="en-IE" noProof="0" dirty="0" err="1"/>
              <a:t>augue</a:t>
            </a:r>
            <a:r>
              <a:rPr lang="en-IE" noProof="0" dirty="0"/>
              <a:t> </a:t>
            </a:r>
            <a:r>
              <a:rPr lang="en-IE" noProof="0" dirty="0" err="1"/>
              <a:t>massa</a:t>
            </a:r>
            <a:r>
              <a:rPr lang="en-IE" noProof="0" dirty="0"/>
              <a:t> </a:t>
            </a:r>
            <a:r>
              <a:rPr lang="en-IE" noProof="0" dirty="0" err="1"/>
              <a:t>lobortis</a:t>
            </a:r>
            <a:r>
              <a:rPr lang="en-IE" noProof="0" dirty="0"/>
              <a:t> </a:t>
            </a:r>
            <a:r>
              <a:rPr lang="en-IE" noProof="0" dirty="0" err="1"/>
              <a:t>justo</a:t>
            </a:r>
            <a:r>
              <a:rPr lang="en-IE" noProof="0" dirty="0"/>
              <a:t>. </a:t>
            </a:r>
          </a:p>
        </p:txBody>
      </p:sp>
      <p:pic>
        <p:nvPicPr>
          <p:cNvPr id="9" name="Picture Placeholder 8" descr="A picture taken from above of three groups of people, either walking or in conversation on the ground floor of the Trinity Business School. The image features strong shadows of the window frames and columns cast from the sunlight outside.">
            <a:extLst>
              <a:ext uri="{FF2B5EF4-FFF2-40B4-BE49-F238E27FC236}">
                <a16:creationId xmlns:a16="http://schemas.microsoft.com/office/drawing/2014/main" id="{6159E791-FE86-477A-88EF-BC8AD707A1E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096000" y="0"/>
            <a:ext cx="6096000" cy="6400800"/>
          </a:xfrm>
        </p:spPr>
      </p:pic>
      <p:sp>
        <p:nvSpPr>
          <p:cNvPr id="10" name="Slide Number Placeholder 9">
            <a:extLst>
              <a:ext uri="{FF2B5EF4-FFF2-40B4-BE49-F238E27FC236}">
                <a16:creationId xmlns:a16="http://schemas.microsoft.com/office/drawing/2014/main" id="{EE51924F-4B45-477D-A017-7B45018FDDEE}"/>
              </a:ext>
              <a:ext uri="{C183D7F6-B498-43B3-948B-1728B52AA6E4}">
                <adec:decorative xmlns:adec="http://schemas.microsoft.com/office/drawing/2017/decorative" val="1"/>
              </a:ext>
            </a:extLst>
          </p:cNvPr>
          <p:cNvSpPr>
            <a:spLocks noGrp="1"/>
          </p:cNvSpPr>
          <p:nvPr>
            <p:ph type="sldNum" sz="quarter" idx="4"/>
          </p:nvPr>
        </p:nvSpPr>
        <p:spPr>
          <a:xfrm>
            <a:off x="11466740" y="6511066"/>
            <a:ext cx="290100" cy="191861"/>
          </a:xfrm>
        </p:spPr>
        <p:txBody>
          <a:bodyPr/>
          <a:lstStyle/>
          <a:p>
            <a:fld id="{DDBE135E-2566-4748-853C-8A3B78F0FB00}" type="slidenum">
              <a:rPr lang="en-IE" noProof="0" smtClean="0"/>
              <a:t>12</a:t>
            </a:fld>
            <a:endParaRPr lang="en-IE" noProof="0" dirty="0"/>
          </a:p>
        </p:txBody>
      </p:sp>
    </p:spTree>
    <p:extLst>
      <p:ext uri="{BB962C8B-B14F-4D97-AF65-F5344CB8AC3E}">
        <p14:creationId xmlns:p14="http://schemas.microsoft.com/office/powerpoint/2010/main" val="1735280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582C7-E55D-0F45-9A51-E70D2C471B76}"/>
              </a:ext>
            </a:extLst>
          </p:cNvPr>
          <p:cNvSpPr>
            <a:spLocks noGrp="1"/>
          </p:cNvSpPr>
          <p:nvPr>
            <p:ph type="title"/>
          </p:nvPr>
        </p:nvSpPr>
        <p:spPr/>
        <p:txBody>
          <a:bodyPr/>
          <a:lstStyle/>
          <a:p>
            <a:r>
              <a:rPr lang="en-IE" noProof="0" dirty="0"/>
              <a:t>Three Image Slide</a:t>
            </a:r>
          </a:p>
        </p:txBody>
      </p:sp>
      <p:pic>
        <p:nvPicPr>
          <p:cNvPr id="11" name="Picture Placeholder 10" descr="A group of people at an event in the Science Gallery. Two men in the background face away from the camera while two women in the foreground are observing a butterfly exhibit. ">
            <a:extLst>
              <a:ext uri="{FF2B5EF4-FFF2-40B4-BE49-F238E27FC236}">
                <a16:creationId xmlns:a16="http://schemas.microsoft.com/office/drawing/2014/main" id="{F19DD0EB-1652-49C0-9E14-FAE8C1B751E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F9AA2FD-8B4C-4EB5-9C90-F9053FE4D0B5}"/>
              </a:ext>
            </a:extLst>
          </p:cNvPr>
          <p:cNvSpPr>
            <a:spLocks noGrp="1"/>
          </p:cNvSpPr>
          <p:nvPr>
            <p:ph type="body" sz="quarter" idx="14"/>
          </p:nvPr>
        </p:nvSpPr>
        <p:spPr/>
        <p:txBody>
          <a:bodyPr/>
          <a:lstStyle/>
          <a:p>
            <a:r>
              <a:rPr lang="en-IE" noProof="0" dirty="0" err="1"/>
              <a:t>Eic</a:t>
            </a:r>
            <a:r>
              <a:rPr lang="en-IE" noProof="0" dirty="0"/>
              <a:t> </a:t>
            </a:r>
            <a:r>
              <a:rPr lang="en-IE" noProof="0" dirty="0" err="1"/>
              <a:t>te</a:t>
            </a:r>
            <a:r>
              <a:rPr lang="en-IE" noProof="0" dirty="0"/>
              <a:t> </a:t>
            </a:r>
            <a:r>
              <a:rPr lang="en-IE" noProof="0" dirty="0" err="1"/>
              <a:t>maximen</a:t>
            </a:r>
            <a:r>
              <a:rPr lang="en-IE" noProof="0" dirty="0"/>
              <a:t> </a:t>
            </a:r>
            <a:r>
              <a:rPr lang="en-IE" noProof="0" dirty="0" err="1"/>
              <a:t>ditibus</a:t>
            </a:r>
            <a:r>
              <a:rPr lang="en-IE" noProof="0" dirty="0"/>
              <a:t> id qui od </a:t>
            </a:r>
            <a:r>
              <a:rPr lang="en-IE" noProof="0" dirty="0" err="1"/>
              <a:t>maiores</a:t>
            </a:r>
            <a:r>
              <a:rPr lang="en-IE" noProof="0" dirty="0"/>
              <a:t> </a:t>
            </a:r>
            <a:r>
              <a:rPr lang="en-IE" noProof="0" dirty="0" err="1"/>
              <a:t>moluptatque</a:t>
            </a:r>
            <a:r>
              <a:rPr lang="en-IE" noProof="0" dirty="0"/>
              <a:t> nest et </a:t>
            </a:r>
            <a:r>
              <a:rPr lang="en-IE" noProof="0" dirty="0" err="1"/>
              <a:t>tem</a:t>
            </a:r>
            <a:r>
              <a:rPr lang="en-IE" noProof="0" dirty="0"/>
              <a:t> </a:t>
            </a:r>
            <a:r>
              <a:rPr lang="en-IE" noProof="0" dirty="0" err="1"/>
              <a:t>volorempere</a:t>
            </a:r>
            <a:r>
              <a:rPr lang="en-IE" noProof="0" dirty="0"/>
              <a:t> mint </a:t>
            </a:r>
            <a:r>
              <a:rPr lang="en-IE" noProof="0" dirty="0" err="1"/>
              <a:t>vendi</a:t>
            </a:r>
            <a:r>
              <a:rPr lang="en-IE" noProof="0" dirty="0"/>
              <a:t> </a:t>
            </a:r>
            <a:r>
              <a:rPr lang="en-IE" noProof="0" dirty="0" err="1"/>
              <a:t>ulligene</a:t>
            </a:r>
            <a:r>
              <a:rPr lang="en-IE" noProof="0" dirty="0"/>
              <a:t>.</a:t>
            </a:r>
          </a:p>
        </p:txBody>
      </p:sp>
      <p:pic>
        <p:nvPicPr>
          <p:cNvPr id="13" name="Picture Placeholder 12" descr="A picture of a man at an event in the Science Gallery observing an exhibit. The green plexiglass exhibit is partially blurred in the foreground, highlighting the facial expression of the man.">
            <a:extLst>
              <a:ext uri="{FF2B5EF4-FFF2-40B4-BE49-F238E27FC236}">
                <a16:creationId xmlns:a16="http://schemas.microsoft.com/office/drawing/2014/main" id="{009E75C1-09A3-4124-8192-36684612E407}"/>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AF5C44FF-73D7-4FA7-B83C-19A353921326}"/>
              </a:ext>
            </a:extLst>
          </p:cNvPr>
          <p:cNvSpPr>
            <a:spLocks noGrp="1"/>
          </p:cNvSpPr>
          <p:nvPr>
            <p:ph type="body" sz="quarter" idx="16"/>
          </p:nvPr>
        </p:nvSpPr>
        <p:spPr/>
        <p:txBody>
          <a:bodyPr/>
          <a:lstStyle/>
          <a:p>
            <a:r>
              <a:rPr lang="en-IE" noProof="0" dirty="0"/>
              <a:t>Sed ma </a:t>
            </a:r>
            <a:r>
              <a:rPr lang="en-IE" noProof="0" dirty="0" err="1"/>
              <a:t>consequi</a:t>
            </a:r>
            <a:r>
              <a:rPr lang="en-IE" noProof="0" dirty="0"/>
              <a:t> tempore </a:t>
            </a:r>
            <a:r>
              <a:rPr lang="en-IE" noProof="0" dirty="0" err="1"/>
              <a:t>niendae</a:t>
            </a:r>
            <a:r>
              <a:rPr lang="en-IE" noProof="0" dirty="0"/>
              <a:t>. </a:t>
            </a:r>
            <a:r>
              <a:rPr lang="en-IE" noProof="0" dirty="0" err="1"/>
              <a:t>Os</a:t>
            </a:r>
            <a:r>
              <a:rPr lang="en-IE" noProof="0" dirty="0"/>
              <a:t> es </a:t>
            </a:r>
            <a:r>
              <a:rPr lang="en-IE" noProof="0" dirty="0" err="1"/>
              <a:t>rentiunt</a:t>
            </a:r>
            <a:r>
              <a:rPr lang="en-IE" noProof="0" dirty="0"/>
              <a:t> </a:t>
            </a:r>
            <a:r>
              <a:rPr lang="en-IE" noProof="0" dirty="0" err="1"/>
              <a:t>vellent</a:t>
            </a:r>
            <a:r>
              <a:rPr lang="en-IE" noProof="0" dirty="0"/>
              <a:t> </a:t>
            </a:r>
            <a:r>
              <a:rPr lang="en-IE" noProof="0" dirty="0" err="1"/>
              <a:t>ipsam</a:t>
            </a:r>
            <a:r>
              <a:rPr lang="en-IE" noProof="0" dirty="0"/>
              <a:t>, site et </a:t>
            </a:r>
            <a:r>
              <a:rPr lang="en-IE" noProof="0" dirty="0" err="1"/>
              <a:t>laccus</a:t>
            </a:r>
            <a:r>
              <a:rPr lang="en-IE" noProof="0" dirty="0"/>
              <a:t> </a:t>
            </a:r>
            <a:r>
              <a:rPr lang="en-IE" noProof="0" dirty="0" err="1"/>
              <a:t>si</a:t>
            </a:r>
            <a:r>
              <a:rPr lang="en-IE" noProof="0" dirty="0"/>
              <a:t> </a:t>
            </a:r>
            <a:r>
              <a:rPr lang="en-IE" noProof="0" dirty="0" err="1"/>
              <a:t>aut</a:t>
            </a:r>
            <a:r>
              <a:rPr lang="en-IE" noProof="0" dirty="0"/>
              <a:t> </a:t>
            </a:r>
            <a:r>
              <a:rPr lang="en-IE" noProof="0" dirty="0" err="1"/>
              <a:t>optatur</a:t>
            </a:r>
            <a:r>
              <a:rPr lang="en-IE" noProof="0" dirty="0"/>
              <a:t> </a:t>
            </a:r>
            <a:r>
              <a:rPr lang="en-IE" noProof="0" dirty="0" err="1"/>
              <a:t>sanduciant</a:t>
            </a:r>
            <a:r>
              <a:rPr lang="en-IE" noProof="0" dirty="0"/>
              <a:t>.</a:t>
            </a:r>
          </a:p>
        </p:txBody>
      </p:sp>
      <p:pic>
        <p:nvPicPr>
          <p:cNvPr id="9" name="Picture Placeholder 8" descr="A picture of two students at the Probe research showcase with their faces illuminated by the computer screen and lamp below them.">
            <a:extLst>
              <a:ext uri="{FF2B5EF4-FFF2-40B4-BE49-F238E27FC236}">
                <a16:creationId xmlns:a16="http://schemas.microsoft.com/office/drawing/2014/main" id="{41E4CFA7-CD08-461E-B46B-C0F7F22E3BF1}"/>
              </a:ext>
            </a:extLst>
          </p:cNvPr>
          <p:cNvPicPr>
            <a:picLocks noGrp="1" noChangeAspect="1"/>
          </p:cNvPicPr>
          <p:nvPr>
            <p:ph type="pic" sz="quarter" idx="17"/>
          </p:nvPr>
        </p:nvPicPr>
        <p:blipFill>
          <a:blip r:embed="rId5"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464FDC2D-BA22-4C4D-A6F1-82F2A9E8BD77}"/>
              </a:ext>
            </a:extLst>
          </p:cNvPr>
          <p:cNvSpPr>
            <a:spLocks noGrp="1"/>
          </p:cNvSpPr>
          <p:nvPr>
            <p:ph type="body" sz="quarter" idx="18"/>
          </p:nvPr>
        </p:nvSpPr>
        <p:spPr>
          <a:xfrm>
            <a:off x="8270873" y="4038600"/>
            <a:ext cx="3441701" cy="847725"/>
          </a:xfrm>
        </p:spPr>
        <p:txBody>
          <a:bodyPr/>
          <a:lstStyle/>
          <a:p>
            <a:r>
              <a:rPr lang="en-IE" noProof="0" dirty="0" err="1"/>
              <a:t>Opta</a:t>
            </a:r>
            <a:r>
              <a:rPr lang="en-IE" noProof="0" dirty="0"/>
              <a:t> que </a:t>
            </a:r>
            <a:r>
              <a:rPr lang="en-IE" noProof="0" dirty="0" err="1"/>
              <a:t>secum</a:t>
            </a:r>
            <a:r>
              <a:rPr lang="en-IE" noProof="0" dirty="0"/>
              <a:t> as quos </a:t>
            </a:r>
            <a:r>
              <a:rPr lang="en-IE" noProof="0" dirty="0" err="1"/>
              <a:t>mostibus</a:t>
            </a:r>
            <a:r>
              <a:rPr lang="en-IE" noProof="0" dirty="0"/>
              <a:t> </a:t>
            </a:r>
            <a:r>
              <a:rPr lang="en-IE" noProof="0" dirty="0" err="1"/>
              <a:t>repero</a:t>
            </a:r>
            <a:r>
              <a:rPr lang="en-IE" noProof="0" dirty="0"/>
              <a:t> es </a:t>
            </a:r>
            <a:r>
              <a:rPr lang="en-IE" noProof="0" dirty="0" err="1"/>
              <a:t>aliti</a:t>
            </a:r>
            <a:r>
              <a:rPr lang="en-IE" noProof="0" dirty="0"/>
              <a:t> </a:t>
            </a:r>
            <a:r>
              <a:rPr lang="en-IE" noProof="0" dirty="0" err="1"/>
              <a:t>si</a:t>
            </a:r>
            <a:r>
              <a:rPr lang="en-IE" noProof="0" dirty="0"/>
              <a:t> </a:t>
            </a:r>
            <a:r>
              <a:rPr lang="en-IE" noProof="0" dirty="0" err="1"/>
              <a:t>comnimaiones</a:t>
            </a:r>
            <a:r>
              <a:rPr lang="en-IE" noProof="0" dirty="0"/>
              <a:t> et </a:t>
            </a:r>
            <a:r>
              <a:rPr lang="en-IE" noProof="0" dirty="0" err="1"/>
              <a:t>eatum</a:t>
            </a:r>
            <a:r>
              <a:rPr lang="en-IE" noProof="0" dirty="0"/>
              <a:t> </a:t>
            </a:r>
            <a:r>
              <a:rPr lang="en-IE" noProof="0" dirty="0" err="1"/>
              <a:t>hilicitaturi</a:t>
            </a:r>
            <a:r>
              <a:rPr lang="en-IE" noProof="0" dirty="0"/>
              <a:t> </a:t>
            </a:r>
            <a:r>
              <a:rPr lang="en-IE" noProof="0" dirty="0" err="1"/>
              <a:t>occus</a:t>
            </a:r>
            <a:r>
              <a:rPr lang="en-IE" noProof="0" dirty="0"/>
              <a:t> </a:t>
            </a:r>
            <a:r>
              <a:rPr lang="en-IE" noProof="0" dirty="0" err="1"/>
              <a:t>venditatem</a:t>
            </a:r>
            <a:r>
              <a:rPr lang="en-IE" noProof="0" dirty="0"/>
              <a:t>.</a:t>
            </a:r>
          </a:p>
        </p:txBody>
      </p:sp>
      <p:sp>
        <p:nvSpPr>
          <p:cNvPr id="14" name="Slide Number Placeholder 13">
            <a:extLst>
              <a:ext uri="{FF2B5EF4-FFF2-40B4-BE49-F238E27FC236}">
                <a16:creationId xmlns:a16="http://schemas.microsoft.com/office/drawing/2014/main" id="{BC7D22BB-6DB4-48B8-837E-95506D3F854E}"/>
              </a:ex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13</a:t>
            </a:fld>
            <a:endParaRPr lang="en-IE" noProof="0" dirty="0"/>
          </a:p>
        </p:txBody>
      </p:sp>
    </p:spTree>
    <p:extLst>
      <p:ext uri="{BB962C8B-B14F-4D97-AF65-F5344CB8AC3E}">
        <p14:creationId xmlns:p14="http://schemas.microsoft.com/office/powerpoint/2010/main" val="661927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454A-050E-4640-BAA1-AB378E9E9C87}"/>
              </a:ext>
            </a:extLst>
          </p:cNvPr>
          <p:cNvSpPr>
            <a:spLocks noGrp="1"/>
          </p:cNvSpPr>
          <p:nvPr>
            <p:ph type="title"/>
          </p:nvPr>
        </p:nvSpPr>
        <p:spPr>
          <a:xfrm>
            <a:off x="479426" y="-1012975"/>
            <a:ext cx="5148378" cy="1012975"/>
          </a:xfrm>
        </p:spPr>
        <p:txBody>
          <a:bodyPr/>
          <a:lstStyle/>
          <a:p>
            <a:r>
              <a:rPr lang="en-IE" noProof="0" dirty="0"/>
              <a:t>Two Image Slide</a:t>
            </a:r>
          </a:p>
        </p:txBody>
      </p:sp>
      <p:pic>
        <p:nvPicPr>
          <p:cNvPr id="9" name="Picture Placeholder 8" descr="A picture of two women from opposing teams playing field hockey. The foreground shows the ball on the green pitch and the background shows the fence along the edge of the pitch with greenery behind it. The two players are in the centre.">
            <a:extLst>
              <a:ext uri="{FF2B5EF4-FFF2-40B4-BE49-F238E27FC236}">
                <a16:creationId xmlns:a16="http://schemas.microsoft.com/office/drawing/2014/main" id="{435E8795-C886-4994-9846-66ACF1EC4A9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EEB2A30-FA93-4C58-991E-72533A71FF50}"/>
              </a:ext>
            </a:extLst>
          </p:cNvPr>
          <p:cNvSpPr>
            <a:spLocks noGrp="1"/>
          </p:cNvSpPr>
          <p:nvPr>
            <p:ph type="body" sz="quarter" idx="14"/>
          </p:nvPr>
        </p:nvSpPr>
        <p:spPr/>
        <p:txBody>
          <a:bodyPr/>
          <a:lstStyle/>
          <a:p>
            <a:r>
              <a:rPr lang="en-IE" noProof="0" dirty="0" err="1"/>
              <a:t>Aximus</a:t>
            </a:r>
            <a:r>
              <a:rPr lang="en-IE" noProof="0" dirty="0"/>
              <a:t> </a:t>
            </a:r>
            <a:r>
              <a:rPr lang="en-IE" noProof="0" dirty="0" err="1"/>
              <a:t>esci</a:t>
            </a:r>
            <a:r>
              <a:rPr lang="en-IE" noProof="0" dirty="0"/>
              <a:t> </a:t>
            </a:r>
            <a:r>
              <a:rPr lang="en-IE" noProof="0" dirty="0" err="1"/>
              <a:t>arcidebis</a:t>
            </a:r>
            <a:r>
              <a:rPr lang="en-IE" noProof="0" dirty="0"/>
              <a:t> </a:t>
            </a:r>
            <a:r>
              <a:rPr lang="en-IE" noProof="0" dirty="0" err="1"/>
              <a:t>audam</a:t>
            </a:r>
            <a:r>
              <a:rPr lang="en-IE" noProof="0" dirty="0"/>
              <a:t> </a:t>
            </a:r>
            <a:r>
              <a:rPr lang="en-IE" noProof="0" dirty="0" err="1"/>
              <a:t>eos</a:t>
            </a:r>
            <a:r>
              <a:rPr lang="en-IE" noProof="0" dirty="0"/>
              <a:t> et porro </a:t>
            </a:r>
            <a:r>
              <a:rPr lang="en-IE" noProof="0" dirty="0" err="1"/>
              <a:t>tem</a:t>
            </a:r>
            <a:r>
              <a:rPr lang="en-IE" noProof="0" dirty="0"/>
              <a:t> qui res </a:t>
            </a:r>
            <a:r>
              <a:rPr lang="en-IE" noProof="0" dirty="0" err="1"/>
              <a:t>ut</a:t>
            </a:r>
            <a:r>
              <a:rPr lang="en-IE" noProof="0" dirty="0"/>
              <a:t> </a:t>
            </a:r>
            <a:r>
              <a:rPr lang="en-IE" noProof="0" dirty="0" err="1"/>
              <a:t>doluptation</a:t>
            </a:r>
            <a:r>
              <a:rPr lang="en-IE" noProof="0" dirty="0"/>
              <a:t> </a:t>
            </a:r>
            <a:r>
              <a:rPr lang="en-IE" noProof="0" dirty="0" err="1"/>
              <a:t>prenihil</a:t>
            </a:r>
            <a:r>
              <a:rPr lang="en-IE" noProof="0" dirty="0"/>
              <a:t> </a:t>
            </a:r>
            <a:r>
              <a:rPr lang="en-IE" noProof="0" dirty="0" err="1"/>
              <a:t>exeratur</a:t>
            </a:r>
            <a:r>
              <a:rPr lang="en-IE" noProof="0" dirty="0"/>
              <a:t>, </a:t>
            </a:r>
            <a:r>
              <a:rPr lang="en-IE" noProof="0" dirty="0" err="1"/>
              <a:t>eic</a:t>
            </a:r>
            <a:r>
              <a:rPr lang="en-IE" noProof="0" dirty="0"/>
              <a:t> </a:t>
            </a:r>
            <a:r>
              <a:rPr lang="en-IE" noProof="0" dirty="0" err="1"/>
              <a:t>te</a:t>
            </a:r>
            <a:r>
              <a:rPr lang="en-IE" noProof="0" dirty="0"/>
              <a:t> </a:t>
            </a:r>
            <a:r>
              <a:rPr lang="en-IE" noProof="0" dirty="0" err="1"/>
              <a:t>maximen</a:t>
            </a:r>
            <a:r>
              <a:rPr lang="en-IE" noProof="0" dirty="0"/>
              <a:t> </a:t>
            </a:r>
            <a:r>
              <a:rPr lang="en-IE" noProof="0" dirty="0" err="1"/>
              <a:t>ditibus</a:t>
            </a:r>
            <a:r>
              <a:rPr lang="en-IE" noProof="0" dirty="0"/>
              <a:t> id qui od </a:t>
            </a:r>
            <a:r>
              <a:rPr lang="en-IE" noProof="0" dirty="0" err="1"/>
              <a:t>maiores</a:t>
            </a:r>
            <a:r>
              <a:rPr lang="en-IE" noProof="0" dirty="0"/>
              <a:t> </a:t>
            </a:r>
            <a:r>
              <a:rPr lang="en-IE" noProof="0" dirty="0" err="1"/>
              <a:t>moluptatque</a:t>
            </a:r>
            <a:r>
              <a:rPr lang="en-IE" noProof="0" dirty="0"/>
              <a:t> nest.</a:t>
            </a:r>
          </a:p>
        </p:txBody>
      </p:sp>
      <p:pic>
        <p:nvPicPr>
          <p:cNvPr id="7" name="Picture Placeholder 6" descr="A picture of the red-bricked Rubrics building, taken from the Campanile, allowing a high enough vantage point to look over the trees in the foreground to the roof of the building and beyond to the sky.">
            <a:extLst>
              <a:ext uri="{FF2B5EF4-FFF2-40B4-BE49-F238E27FC236}">
                <a16:creationId xmlns:a16="http://schemas.microsoft.com/office/drawing/2014/main" id="{147EB6FE-4957-4864-A27E-11E3596CE30B}"/>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719A250-3251-411D-B406-ED6B7752DD56}"/>
              </a:ext>
            </a:extLst>
          </p:cNvPr>
          <p:cNvSpPr>
            <a:spLocks noGrp="1"/>
          </p:cNvSpPr>
          <p:nvPr>
            <p:ph type="body" sz="quarter" idx="16"/>
          </p:nvPr>
        </p:nvSpPr>
        <p:spPr/>
        <p:txBody>
          <a:bodyPr/>
          <a:lstStyle/>
          <a:p>
            <a:r>
              <a:rPr lang="en-IE" noProof="0" dirty="0" err="1"/>
              <a:t>Metum</a:t>
            </a:r>
            <a:r>
              <a:rPr lang="en-IE" noProof="0" dirty="0"/>
              <a:t> </a:t>
            </a:r>
            <a:r>
              <a:rPr lang="en-IE" noProof="0" dirty="0" err="1"/>
              <a:t>natquibus</a:t>
            </a:r>
            <a:r>
              <a:rPr lang="en-IE" noProof="0" dirty="0"/>
              <a:t> </a:t>
            </a:r>
            <a:r>
              <a:rPr lang="en-IE" noProof="0" dirty="0" err="1"/>
              <a:t>quibus</a:t>
            </a:r>
            <a:r>
              <a:rPr lang="en-IE" noProof="0" dirty="0"/>
              <a:t>, </a:t>
            </a:r>
            <a:r>
              <a:rPr lang="en-IE" noProof="0" dirty="0" err="1"/>
              <a:t>conet</a:t>
            </a:r>
            <a:r>
              <a:rPr lang="en-IE" noProof="0" dirty="0"/>
              <a:t> </a:t>
            </a:r>
            <a:r>
              <a:rPr lang="en-IE" noProof="0" dirty="0" err="1"/>
              <a:t>essinim</a:t>
            </a:r>
            <a:r>
              <a:rPr lang="en-IE" noProof="0" dirty="0"/>
              <a:t> </a:t>
            </a:r>
            <a:r>
              <a:rPr lang="en-IE" noProof="0" dirty="0" err="1"/>
              <a:t>enesequos</a:t>
            </a:r>
            <a:r>
              <a:rPr lang="en-IE" noProof="0" dirty="0"/>
              <a:t> </a:t>
            </a:r>
            <a:r>
              <a:rPr lang="en-IE" noProof="0" dirty="0" err="1"/>
              <a:t>eic</a:t>
            </a:r>
            <a:r>
              <a:rPr lang="en-IE" noProof="0" dirty="0"/>
              <a:t> </a:t>
            </a:r>
            <a:r>
              <a:rPr lang="en-IE" noProof="0" dirty="0" err="1"/>
              <a:t>eicidisima</a:t>
            </a:r>
            <a:r>
              <a:rPr lang="en-IE" noProof="0" dirty="0"/>
              <a:t> </a:t>
            </a:r>
            <a:r>
              <a:rPr lang="en-IE" noProof="0" dirty="0" err="1"/>
              <a:t>postis</a:t>
            </a:r>
            <a:r>
              <a:rPr lang="en-IE" noProof="0" dirty="0"/>
              <a:t> verum et </a:t>
            </a:r>
            <a:r>
              <a:rPr lang="en-IE" noProof="0" dirty="0" err="1"/>
              <a:t>aut</a:t>
            </a:r>
            <a:r>
              <a:rPr lang="en-IE" noProof="0" dirty="0"/>
              <a:t> </a:t>
            </a:r>
            <a:r>
              <a:rPr lang="en-IE" noProof="0" dirty="0" err="1"/>
              <a:t>essum</a:t>
            </a:r>
            <a:r>
              <a:rPr lang="en-IE" noProof="0" dirty="0"/>
              <a:t> </a:t>
            </a:r>
            <a:r>
              <a:rPr lang="en-IE" noProof="0" dirty="0" err="1"/>
              <a:t>dolorent</a:t>
            </a:r>
            <a:r>
              <a:rPr lang="en-IE" noProof="0" dirty="0"/>
              <a:t> que con </a:t>
            </a:r>
            <a:r>
              <a:rPr lang="en-IE" noProof="0" dirty="0" err="1"/>
              <a:t>cus</a:t>
            </a:r>
            <a:r>
              <a:rPr lang="en-IE" noProof="0" dirty="0"/>
              <a:t> simus </a:t>
            </a:r>
            <a:r>
              <a:rPr lang="en-IE" noProof="0" dirty="0" err="1"/>
              <a:t>doluptaturit</a:t>
            </a:r>
            <a:r>
              <a:rPr lang="en-IE" noProof="0" dirty="0"/>
              <a:t> </a:t>
            </a:r>
            <a:r>
              <a:rPr lang="en-IE" noProof="0" dirty="0" err="1"/>
              <a:t>volum</a:t>
            </a:r>
            <a:r>
              <a:rPr lang="en-IE" noProof="0" dirty="0"/>
              <a:t> que </a:t>
            </a:r>
            <a:r>
              <a:rPr lang="en-IE" noProof="0" dirty="0" err="1"/>
              <a:t>verroreseque</a:t>
            </a:r>
            <a:r>
              <a:rPr lang="en-IE" noProof="0" dirty="0"/>
              <a:t> </a:t>
            </a:r>
            <a:r>
              <a:rPr lang="en-IE" noProof="0" dirty="0" err="1"/>
              <a:t>ducia</a:t>
            </a:r>
            <a:r>
              <a:rPr lang="en-IE" noProof="0" dirty="0"/>
              <a:t>.</a:t>
            </a:r>
          </a:p>
        </p:txBody>
      </p:sp>
      <p:sp>
        <p:nvSpPr>
          <p:cNvPr id="10" name="Slide Number Placeholder 9">
            <a:extLst>
              <a:ext uri="{FF2B5EF4-FFF2-40B4-BE49-F238E27FC236}">
                <a16:creationId xmlns:a16="http://schemas.microsoft.com/office/drawing/2014/main" id="{D1FB0D9E-C182-4958-BCDA-F221D4560FCB}"/>
              </a:ext>
            </a:extLst>
          </p:cNvPr>
          <p:cNvSpPr>
            <a:spLocks noGrp="1"/>
          </p:cNvSpPr>
          <p:nvPr>
            <p:ph type="sldNum" sz="quarter" idx="12"/>
          </p:nvPr>
        </p:nvSpPr>
        <p:spPr/>
        <p:txBody>
          <a:bodyPr/>
          <a:lstStyle/>
          <a:p>
            <a:fld id="{DDBE135E-2566-4748-853C-8A3B78F0FB00}" type="slidenum">
              <a:rPr lang="en-IE" noProof="0" smtClean="0"/>
              <a:t>14</a:t>
            </a:fld>
            <a:endParaRPr lang="en-IE" noProof="0" dirty="0"/>
          </a:p>
        </p:txBody>
      </p:sp>
    </p:spTree>
    <p:extLst>
      <p:ext uri="{BB962C8B-B14F-4D97-AF65-F5344CB8AC3E}">
        <p14:creationId xmlns:p14="http://schemas.microsoft.com/office/powerpoint/2010/main" val="294774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DE91-581F-684E-99F3-3881B1BE794A}"/>
              </a:ext>
            </a:extLst>
          </p:cNvPr>
          <p:cNvSpPr>
            <a:spLocks noGrp="1"/>
          </p:cNvSpPr>
          <p:nvPr>
            <p:ph type="title"/>
          </p:nvPr>
        </p:nvSpPr>
        <p:spPr/>
        <p:txBody>
          <a:bodyPr/>
          <a:lstStyle/>
          <a:p>
            <a:r>
              <a:rPr lang="en-IE" noProof="0"/>
              <a:t>Four Image Slide</a:t>
            </a:r>
            <a:endParaRPr lang="en-IE" noProof="0" dirty="0"/>
          </a:p>
        </p:txBody>
      </p:sp>
      <p:pic>
        <p:nvPicPr>
          <p:cNvPr id="11" name="Picture Placeholder 10" descr="View looking over Front Square with people walking through in the foreground and a mixture of Trinity buildings, old and new, in the background, including the 1937 Reading Room, the Old Library building, the Long Room Hub &amp; the Arts Building.">
            <a:extLst>
              <a:ext uri="{FF2B5EF4-FFF2-40B4-BE49-F238E27FC236}">
                <a16:creationId xmlns:a16="http://schemas.microsoft.com/office/drawing/2014/main" id="{D22936DD-60B6-4AE1-82F1-08E9D7F1414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B9944F5-73C3-4C92-A644-6CE31B74C473}"/>
              </a:ext>
            </a:extLst>
          </p:cNvPr>
          <p:cNvSpPr>
            <a:spLocks noGrp="1"/>
          </p:cNvSpPr>
          <p:nvPr>
            <p:ph type="body" sz="quarter" idx="14"/>
          </p:nvPr>
        </p:nvSpPr>
        <p:spPr>
          <a:xfrm>
            <a:off x="479426" y="4038600"/>
            <a:ext cx="2449514" cy="847725"/>
          </a:xfrm>
        </p:spPr>
        <p:txBody>
          <a:bodyPr/>
          <a:lstStyle/>
          <a:p>
            <a:r>
              <a:rPr lang="en-IE" b="1" noProof="0"/>
              <a:t>Aximus esci arcidebis </a:t>
            </a:r>
          </a:p>
          <a:p>
            <a:r>
              <a:rPr lang="en-IE" noProof="0"/>
              <a:t>Audam eos et porro tem qui res ut doluptation.</a:t>
            </a:r>
            <a:endParaRPr lang="en-IE" noProof="0" dirty="0"/>
          </a:p>
        </p:txBody>
      </p:sp>
      <p:pic>
        <p:nvPicPr>
          <p:cNvPr id="13" name="Picture Placeholder 12" descr="A picture of a woman wearing a lab coat working in a laboratory, with test tubes in the foreground.">
            <a:extLst>
              <a:ext uri="{FF2B5EF4-FFF2-40B4-BE49-F238E27FC236}">
                <a16:creationId xmlns:a16="http://schemas.microsoft.com/office/drawing/2014/main" id="{F23319AB-FDF5-45B9-94D9-BEBC1736EE87}"/>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F1340EA8-9E3D-4D0E-837C-E15982226F50}"/>
              </a:ext>
            </a:extLst>
          </p:cNvPr>
          <p:cNvSpPr>
            <a:spLocks noGrp="1"/>
          </p:cNvSpPr>
          <p:nvPr>
            <p:ph type="body" sz="quarter" idx="16"/>
          </p:nvPr>
        </p:nvSpPr>
        <p:spPr>
          <a:xfrm>
            <a:off x="3394075" y="4038600"/>
            <a:ext cx="2701925" cy="847725"/>
          </a:xfrm>
        </p:spPr>
        <p:txBody>
          <a:bodyPr/>
          <a:lstStyle/>
          <a:p>
            <a:r>
              <a:rPr lang="en-IE" b="1" noProof="0"/>
              <a:t>Custiam et qui voluptum </a:t>
            </a:r>
          </a:p>
          <a:p>
            <a:r>
              <a:rPr lang="en-IE" noProof="0"/>
              <a:t>Latecae occulla nturian diandig et entur? </a:t>
            </a:r>
            <a:endParaRPr lang="en-IE" noProof="0" dirty="0"/>
          </a:p>
        </p:txBody>
      </p:sp>
      <p:pic>
        <p:nvPicPr>
          <p:cNvPr id="15" name="Picture Placeholder 14" descr="A close-up image with a shallow depth of field showing a piece of machinery in use emitting a blue light.">
            <a:extLst>
              <a:ext uri="{FF2B5EF4-FFF2-40B4-BE49-F238E27FC236}">
                <a16:creationId xmlns:a16="http://schemas.microsoft.com/office/drawing/2014/main" id="{D7F2D11E-47AE-435C-B967-FEC199238505}"/>
              </a:ext>
            </a:extLst>
          </p:cNvPr>
          <p:cNvPicPr>
            <a:picLocks noGrp="1" noChangeAspect="1"/>
          </p:cNvPicPr>
          <p:nvPr>
            <p:ph type="pic" sz="quarter" idx="17"/>
          </p:nvPr>
        </p:nvPicPr>
        <p:blipFill>
          <a:blip r:embed="rId5"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67DA4DBB-5C4D-40FB-B032-9C23EEDA7322}"/>
              </a:ext>
            </a:extLst>
          </p:cNvPr>
          <p:cNvSpPr>
            <a:spLocks noGrp="1"/>
          </p:cNvSpPr>
          <p:nvPr>
            <p:ph type="body" sz="quarter" idx="18"/>
          </p:nvPr>
        </p:nvSpPr>
        <p:spPr/>
        <p:txBody>
          <a:bodyPr/>
          <a:lstStyle/>
          <a:p>
            <a:r>
              <a:rPr lang="en-IE" b="1" noProof="0"/>
              <a:t>Necepraes quis estiisq </a:t>
            </a:r>
          </a:p>
          <a:p>
            <a:r>
              <a:rPr lang="en-IE" noProof="0"/>
              <a:t>Uaectemquo imus alique voluptatur sequia corem.</a:t>
            </a:r>
            <a:endParaRPr lang="en-IE" noProof="0" dirty="0"/>
          </a:p>
        </p:txBody>
      </p:sp>
      <p:pic>
        <p:nvPicPr>
          <p:cNvPr id="17" name="Picture Placeholder 16" descr="A picture of a man sitting in the mechanical workshop operating a piece of engineering machinery.">
            <a:extLst>
              <a:ext uri="{FF2B5EF4-FFF2-40B4-BE49-F238E27FC236}">
                <a16:creationId xmlns:a16="http://schemas.microsoft.com/office/drawing/2014/main" id="{336B3E65-8640-4CF8-ACCD-2935D7F7508B}"/>
              </a:ext>
            </a:extLst>
          </p:cNvPr>
          <p:cNvPicPr>
            <a:picLocks noGrp="1" noChangeAspect="1"/>
          </p:cNvPicPr>
          <p:nvPr>
            <p:ph type="pic" sz="quarter" idx="19"/>
          </p:nvPr>
        </p:nvPicPr>
        <p:blipFill>
          <a:blip r:embed="rId6"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14296B62-0444-425B-A9E0-66712A54FFA9}"/>
              </a:ext>
            </a:extLst>
          </p:cNvPr>
          <p:cNvSpPr>
            <a:spLocks noGrp="1"/>
          </p:cNvSpPr>
          <p:nvPr>
            <p:ph type="body" sz="quarter" idx="20"/>
          </p:nvPr>
        </p:nvSpPr>
        <p:spPr>
          <a:xfrm>
            <a:off x="9256712" y="4038600"/>
            <a:ext cx="2579688" cy="847725"/>
          </a:xfrm>
        </p:spPr>
        <p:txBody>
          <a:bodyPr/>
          <a:lstStyle/>
          <a:p>
            <a:r>
              <a:rPr lang="en-IE" b="1" noProof="0"/>
              <a:t>Est dempor abo</a:t>
            </a:r>
            <a:br>
              <a:rPr lang="en-IE" noProof="0"/>
            </a:br>
            <a:r>
              <a:rPr lang="en-IE" noProof="0"/>
              <a:t>Sed quam, soluptam sunt qui dolupis temperum ud.</a:t>
            </a:r>
          </a:p>
          <a:p>
            <a:endParaRPr lang="en-IE" noProof="0" dirty="0"/>
          </a:p>
        </p:txBody>
      </p:sp>
      <p:sp>
        <p:nvSpPr>
          <p:cNvPr id="18" name="Slide Number Placeholder 17">
            <a:extLst>
              <a:ext uri="{FF2B5EF4-FFF2-40B4-BE49-F238E27FC236}">
                <a16:creationId xmlns:a16="http://schemas.microsoft.com/office/drawing/2014/main" id="{13132BD2-B984-4EE4-9119-5822BFBEEFDE}"/>
              </a:ex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15</a:t>
            </a:fld>
            <a:endParaRPr lang="en-IE" noProof="0" dirty="0"/>
          </a:p>
        </p:txBody>
      </p:sp>
    </p:spTree>
    <p:extLst>
      <p:ext uri="{BB962C8B-B14F-4D97-AF65-F5344CB8AC3E}">
        <p14:creationId xmlns:p14="http://schemas.microsoft.com/office/powerpoint/2010/main" val="64003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C84BA96-9E0D-0C46-B8D4-CD639398443F}"/>
              </a:ext>
            </a:extLst>
          </p:cNvPr>
          <p:cNvSpPr>
            <a:spLocks noGrp="1"/>
          </p:cNvSpPr>
          <p:nvPr>
            <p:ph type="title"/>
          </p:nvPr>
        </p:nvSpPr>
        <p:spPr/>
        <p:txBody>
          <a:bodyPr/>
          <a:lstStyle/>
          <a:p>
            <a:r>
              <a:rPr lang="en-IE" noProof="0" dirty="0"/>
              <a:t>Four Icon Slide</a:t>
            </a:r>
          </a:p>
        </p:txBody>
      </p:sp>
      <p:pic>
        <p:nvPicPr>
          <p:cNvPr id="10" name="Picture 9" descr="Global icon">
            <a:extLst>
              <a:ext uri="{FF2B5EF4-FFF2-40B4-BE49-F238E27FC236}">
                <a16:creationId xmlns:a16="http://schemas.microsoft.com/office/drawing/2014/main" id="{2AB1CEB2-DDB5-41D8-A7F0-9B0B2850C0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105" y="399925"/>
            <a:ext cx="2478029" cy="2481077"/>
          </a:xfrm>
          <a:prstGeom prst="rect">
            <a:avLst/>
          </a:prstGeom>
        </p:spPr>
      </p:pic>
      <p:sp>
        <p:nvSpPr>
          <p:cNvPr id="3" name="Text Placeholder 6">
            <a:extLst>
              <a:ext uri="{FF2B5EF4-FFF2-40B4-BE49-F238E27FC236}">
                <a16:creationId xmlns:a16="http://schemas.microsoft.com/office/drawing/2014/main" id="{9F1AB097-CF77-4F47-818B-D8458EE7F142}"/>
              </a:ext>
            </a:extLst>
          </p:cNvPr>
          <p:cNvSpPr txBox="1">
            <a:spLocks/>
          </p:cNvSpPr>
          <p:nvPr/>
        </p:nvSpPr>
        <p:spPr>
          <a:xfrm>
            <a:off x="479425" y="4041779"/>
            <a:ext cx="2516461" cy="847725"/>
          </a:xfrm>
          <a:prstGeom prst="rect">
            <a:avLst/>
          </a:prstGeom>
        </p:spPr>
        <p:txBody>
          <a:bodyPr lIns="0" tIns="0" rIns="0" bIns="0"/>
          <a:lstStyle>
            <a:lvl1pPr marL="0" indent="0" algn="l" defTabSz="914377" rtl="0" eaLnBrk="1" latinLnBrk="0" hangingPunct="1">
              <a:spcBef>
                <a:spcPts val="0"/>
              </a:spcBef>
              <a:buFont typeface="Arial" pitchFamily="34" charset="0"/>
              <a:buNone/>
              <a:defRPr sz="1800" kern="1200">
                <a:solidFill>
                  <a:schemeClr val="tx2"/>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b="1" noProof="0" dirty="0" err="1"/>
              <a:t>Aximus</a:t>
            </a:r>
            <a:r>
              <a:rPr lang="en-IE" b="1" noProof="0" dirty="0"/>
              <a:t> </a:t>
            </a:r>
            <a:r>
              <a:rPr lang="en-IE" b="1" noProof="0" dirty="0" err="1"/>
              <a:t>esci</a:t>
            </a:r>
            <a:r>
              <a:rPr lang="en-IE" b="1" noProof="0" dirty="0"/>
              <a:t> </a:t>
            </a:r>
            <a:r>
              <a:rPr lang="en-IE" b="1" noProof="0" dirty="0" err="1"/>
              <a:t>arcidebis</a:t>
            </a:r>
            <a:r>
              <a:rPr lang="en-IE" b="1" noProof="0" dirty="0"/>
              <a:t> </a:t>
            </a:r>
          </a:p>
          <a:p>
            <a:r>
              <a:rPr lang="en-IE" noProof="0" dirty="0" err="1"/>
              <a:t>Audam</a:t>
            </a:r>
            <a:r>
              <a:rPr lang="en-IE" noProof="0" dirty="0"/>
              <a:t> </a:t>
            </a:r>
            <a:r>
              <a:rPr lang="en-IE" noProof="0" dirty="0" err="1"/>
              <a:t>eos</a:t>
            </a:r>
            <a:r>
              <a:rPr lang="en-IE" noProof="0" dirty="0"/>
              <a:t> et porro </a:t>
            </a:r>
            <a:r>
              <a:rPr lang="en-IE" noProof="0" dirty="0" err="1"/>
              <a:t>tem</a:t>
            </a:r>
            <a:r>
              <a:rPr lang="en-IE" noProof="0" dirty="0"/>
              <a:t> qui res </a:t>
            </a:r>
            <a:r>
              <a:rPr lang="en-IE" noProof="0" dirty="0" err="1"/>
              <a:t>ut</a:t>
            </a:r>
            <a:r>
              <a:rPr lang="en-IE" noProof="0" dirty="0"/>
              <a:t> </a:t>
            </a:r>
            <a:r>
              <a:rPr lang="en-IE" noProof="0" dirty="0" err="1"/>
              <a:t>doluptation</a:t>
            </a:r>
            <a:r>
              <a:rPr lang="en-IE" noProof="0" dirty="0"/>
              <a:t>.</a:t>
            </a:r>
          </a:p>
        </p:txBody>
      </p:sp>
      <p:cxnSp>
        <p:nvCxnSpPr>
          <p:cNvPr id="4" name="Straight Connector 3">
            <a:extLst>
              <a:ext uri="{FF2B5EF4-FFF2-40B4-BE49-F238E27FC236}">
                <a16:creationId xmlns:a16="http://schemas.microsoft.com/office/drawing/2014/main" id="{D985F03A-6BC0-4EF1-B04A-AE144F630029}"/>
              </a:ext>
              <a:ext uri="{C183D7F6-B498-43B3-948B-1728B52AA6E4}">
                <adec:decorative xmlns:adec="http://schemas.microsoft.com/office/drawing/2017/decorative" val="1"/>
              </a:ext>
            </a:extLst>
          </p:cNvPr>
          <p:cNvCxnSpPr/>
          <p:nvPr/>
        </p:nvCxnSpPr>
        <p:spPr>
          <a:xfrm>
            <a:off x="3171825" y="457200"/>
            <a:ext cx="0" cy="4356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pic>
        <p:nvPicPr>
          <p:cNvPr id="11" name="Picture 10" descr="Communication / dialogue icon">
            <a:extLst>
              <a:ext uri="{FF2B5EF4-FFF2-40B4-BE49-F238E27FC236}">
                <a16:creationId xmlns:a16="http://schemas.microsoft.com/office/drawing/2014/main" id="{1C23E5F4-AF19-41D2-B45B-5B269853A4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7756" y="399925"/>
            <a:ext cx="2478029" cy="2481077"/>
          </a:xfrm>
          <a:prstGeom prst="rect">
            <a:avLst/>
          </a:prstGeom>
        </p:spPr>
      </p:pic>
      <p:sp>
        <p:nvSpPr>
          <p:cNvPr id="5" name="Text Placeholder 6">
            <a:extLst>
              <a:ext uri="{FF2B5EF4-FFF2-40B4-BE49-F238E27FC236}">
                <a16:creationId xmlns:a16="http://schemas.microsoft.com/office/drawing/2014/main" id="{8122BBD4-7635-4C10-A103-0433119343C6}"/>
              </a:ext>
            </a:extLst>
          </p:cNvPr>
          <p:cNvSpPr txBox="1">
            <a:spLocks/>
          </p:cNvSpPr>
          <p:nvPr/>
        </p:nvSpPr>
        <p:spPr>
          <a:xfrm>
            <a:off x="3394075" y="4041779"/>
            <a:ext cx="2684463" cy="847725"/>
          </a:xfrm>
          <a:prstGeom prst="rect">
            <a:avLst/>
          </a:prstGeom>
        </p:spPr>
        <p:txBody>
          <a:bodyPr lIns="0" tIns="0" rIns="0" bIns="0"/>
          <a:lstStyle>
            <a:lvl1pPr marL="0" indent="0" algn="l" defTabSz="914377" rtl="0" eaLnBrk="1" latinLnBrk="0" hangingPunct="1">
              <a:spcBef>
                <a:spcPts val="0"/>
              </a:spcBef>
              <a:buFont typeface="Arial" pitchFamily="34" charset="0"/>
              <a:buNone/>
              <a:defRPr sz="1800" kern="1200">
                <a:solidFill>
                  <a:schemeClr val="tx2"/>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b="1" noProof="0" dirty="0" err="1"/>
              <a:t>Custiam</a:t>
            </a:r>
            <a:r>
              <a:rPr lang="en-IE" b="1" noProof="0" dirty="0"/>
              <a:t> et qui </a:t>
            </a:r>
            <a:r>
              <a:rPr lang="en-IE" b="1" noProof="0" dirty="0" err="1"/>
              <a:t>voluptum</a:t>
            </a:r>
            <a:r>
              <a:rPr lang="en-IE" b="1" noProof="0" dirty="0"/>
              <a:t> </a:t>
            </a:r>
          </a:p>
          <a:p>
            <a:r>
              <a:rPr lang="en-IE" noProof="0" dirty="0" err="1"/>
              <a:t>Latecae</a:t>
            </a:r>
            <a:r>
              <a:rPr lang="en-IE" noProof="0" dirty="0"/>
              <a:t> </a:t>
            </a:r>
            <a:r>
              <a:rPr lang="en-IE" noProof="0" dirty="0" err="1"/>
              <a:t>occulla</a:t>
            </a:r>
            <a:r>
              <a:rPr lang="en-IE" noProof="0" dirty="0"/>
              <a:t> </a:t>
            </a:r>
            <a:r>
              <a:rPr lang="en-IE" noProof="0" dirty="0" err="1"/>
              <a:t>nturian</a:t>
            </a:r>
            <a:r>
              <a:rPr lang="en-IE" noProof="0" dirty="0"/>
              <a:t> </a:t>
            </a:r>
            <a:r>
              <a:rPr lang="en-IE" noProof="0" dirty="0" err="1"/>
              <a:t>diandig</a:t>
            </a:r>
            <a:r>
              <a:rPr lang="en-IE" noProof="0" dirty="0"/>
              <a:t> et </a:t>
            </a:r>
            <a:r>
              <a:rPr lang="en-IE" noProof="0" dirty="0" err="1"/>
              <a:t>entur</a:t>
            </a:r>
            <a:r>
              <a:rPr lang="en-IE" noProof="0" dirty="0"/>
              <a:t>? </a:t>
            </a:r>
          </a:p>
        </p:txBody>
      </p:sp>
      <p:cxnSp>
        <p:nvCxnSpPr>
          <p:cNvPr id="6" name="Straight Connector 5">
            <a:extLst>
              <a:ext uri="{FF2B5EF4-FFF2-40B4-BE49-F238E27FC236}">
                <a16:creationId xmlns:a16="http://schemas.microsoft.com/office/drawing/2014/main" id="{E7CA7247-09DA-4D19-80B8-15F54B26FF6C}"/>
              </a:ext>
              <a:ext uri="{C183D7F6-B498-43B3-948B-1728B52AA6E4}">
                <adec:decorative xmlns:adec="http://schemas.microsoft.com/office/drawing/2017/decorative" val="1"/>
              </a:ext>
            </a:extLst>
          </p:cNvPr>
          <p:cNvCxnSpPr/>
          <p:nvPr/>
        </p:nvCxnSpPr>
        <p:spPr>
          <a:xfrm>
            <a:off x="6086475" y="457200"/>
            <a:ext cx="0" cy="4356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pic>
        <p:nvPicPr>
          <p:cNvPr id="12" name="Picture 11" descr="Strategy icon">
            <a:extLst>
              <a:ext uri="{FF2B5EF4-FFF2-40B4-BE49-F238E27FC236}">
                <a16:creationId xmlns:a16="http://schemas.microsoft.com/office/drawing/2014/main" id="{A1577E1F-9C94-4F80-8B03-E2C560D034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7878" y="399925"/>
            <a:ext cx="2478029" cy="2481077"/>
          </a:xfrm>
          <a:prstGeom prst="rect">
            <a:avLst/>
          </a:prstGeom>
        </p:spPr>
      </p:pic>
      <p:sp>
        <p:nvSpPr>
          <p:cNvPr id="7" name="Text Placeholder 6">
            <a:extLst>
              <a:ext uri="{FF2B5EF4-FFF2-40B4-BE49-F238E27FC236}">
                <a16:creationId xmlns:a16="http://schemas.microsoft.com/office/drawing/2014/main" id="{080C2BE8-FE54-4B74-A6E2-2A6DCA0E3C15}"/>
              </a:ext>
            </a:extLst>
          </p:cNvPr>
          <p:cNvSpPr txBox="1">
            <a:spLocks/>
          </p:cNvSpPr>
          <p:nvPr/>
        </p:nvSpPr>
        <p:spPr>
          <a:xfrm>
            <a:off x="6321425" y="4041779"/>
            <a:ext cx="2671753" cy="847725"/>
          </a:xfrm>
          <a:prstGeom prst="rect">
            <a:avLst/>
          </a:prstGeom>
        </p:spPr>
        <p:txBody>
          <a:bodyPr lIns="0" tIns="0" rIns="0" bIns="0"/>
          <a:lstStyle>
            <a:lvl1pPr marL="0" indent="0" algn="l" defTabSz="914377" rtl="0" eaLnBrk="1" latinLnBrk="0" hangingPunct="1">
              <a:spcBef>
                <a:spcPts val="0"/>
              </a:spcBef>
              <a:buFont typeface="Arial" pitchFamily="34" charset="0"/>
              <a:buNone/>
              <a:defRPr sz="1800" kern="1200">
                <a:solidFill>
                  <a:schemeClr val="tx2"/>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b="1" noProof="0" dirty="0" err="1"/>
              <a:t>Necepraes</a:t>
            </a:r>
            <a:r>
              <a:rPr lang="en-IE" b="1" noProof="0" dirty="0"/>
              <a:t> </a:t>
            </a:r>
            <a:r>
              <a:rPr lang="en-IE" b="1" noProof="0" dirty="0" err="1"/>
              <a:t>quis</a:t>
            </a:r>
            <a:r>
              <a:rPr lang="en-IE" b="1" noProof="0" dirty="0"/>
              <a:t> </a:t>
            </a:r>
            <a:r>
              <a:rPr lang="en-IE" b="1" noProof="0" dirty="0" err="1"/>
              <a:t>estiisq</a:t>
            </a:r>
            <a:r>
              <a:rPr lang="en-IE" b="1" noProof="0" dirty="0"/>
              <a:t> </a:t>
            </a:r>
          </a:p>
          <a:p>
            <a:r>
              <a:rPr lang="en-IE" noProof="0" dirty="0" err="1"/>
              <a:t>Uaectemquo</a:t>
            </a:r>
            <a:r>
              <a:rPr lang="en-IE" noProof="0" dirty="0"/>
              <a:t> imus </a:t>
            </a:r>
            <a:r>
              <a:rPr lang="en-IE" noProof="0" dirty="0" err="1"/>
              <a:t>alique</a:t>
            </a:r>
            <a:r>
              <a:rPr lang="en-IE" noProof="0" dirty="0"/>
              <a:t> </a:t>
            </a:r>
            <a:r>
              <a:rPr lang="en-IE" noProof="0" dirty="0" err="1"/>
              <a:t>voluptatur</a:t>
            </a:r>
            <a:r>
              <a:rPr lang="en-IE" noProof="0" dirty="0"/>
              <a:t> </a:t>
            </a:r>
            <a:r>
              <a:rPr lang="en-IE" noProof="0" dirty="0" err="1"/>
              <a:t>sequia</a:t>
            </a:r>
            <a:r>
              <a:rPr lang="en-IE" noProof="0" dirty="0"/>
              <a:t> </a:t>
            </a:r>
            <a:r>
              <a:rPr lang="en-IE" noProof="0" dirty="0" err="1"/>
              <a:t>corem</a:t>
            </a:r>
            <a:r>
              <a:rPr lang="en-IE" noProof="0" dirty="0"/>
              <a:t>.</a:t>
            </a:r>
          </a:p>
        </p:txBody>
      </p:sp>
      <p:cxnSp>
        <p:nvCxnSpPr>
          <p:cNvPr id="8" name="Straight Connector 7">
            <a:extLst>
              <a:ext uri="{FF2B5EF4-FFF2-40B4-BE49-F238E27FC236}">
                <a16:creationId xmlns:a16="http://schemas.microsoft.com/office/drawing/2014/main" id="{13998F27-F0DF-464B-8975-7B3EE59BD29D}"/>
              </a:ext>
              <a:ext uri="{C183D7F6-B498-43B3-948B-1728B52AA6E4}">
                <adec:decorative xmlns:adec="http://schemas.microsoft.com/office/drawing/2017/decorative" val="1"/>
              </a:ext>
            </a:extLst>
          </p:cNvPr>
          <p:cNvCxnSpPr>
            <a:cxnSpLocks/>
          </p:cNvCxnSpPr>
          <p:nvPr/>
        </p:nvCxnSpPr>
        <p:spPr>
          <a:xfrm>
            <a:off x="9013825" y="457200"/>
            <a:ext cx="0" cy="4356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pic>
        <p:nvPicPr>
          <p:cNvPr id="13" name="Picture 12" descr="Exchange icon">
            <a:extLst>
              <a:ext uri="{FF2B5EF4-FFF2-40B4-BE49-F238E27FC236}">
                <a16:creationId xmlns:a16="http://schemas.microsoft.com/office/drawing/2014/main" id="{D6AD3333-76AC-4ADD-A482-21BB773CEE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8711" y="399925"/>
            <a:ext cx="2478029" cy="2481077"/>
          </a:xfrm>
          <a:prstGeom prst="rect">
            <a:avLst/>
          </a:prstGeom>
        </p:spPr>
      </p:pic>
      <p:sp>
        <p:nvSpPr>
          <p:cNvPr id="9" name="Text Placeholder 6">
            <a:extLst>
              <a:ext uri="{FF2B5EF4-FFF2-40B4-BE49-F238E27FC236}">
                <a16:creationId xmlns:a16="http://schemas.microsoft.com/office/drawing/2014/main" id="{A4F7EA2B-161F-40DD-914C-2FF75F8942B3}"/>
              </a:ext>
            </a:extLst>
          </p:cNvPr>
          <p:cNvSpPr txBox="1">
            <a:spLocks/>
          </p:cNvSpPr>
          <p:nvPr/>
        </p:nvSpPr>
        <p:spPr>
          <a:xfrm>
            <a:off x="9256711" y="4041779"/>
            <a:ext cx="2684463" cy="847725"/>
          </a:xfrm>
          <a:prstGeom prst="rect">
            <a:avLst/>
          </a:prstGeom>
        </p:spPr>
        <p:txBody>
          <a:bodyPr lIns="0" tIns="0" rIns="0" bIns="0"/>
          <a:lstStyle>
            <a:lvl1pPr marL="0" indent="0" algn="l" defTabSz="914377" rtl="0" eaLnBrk="1" latinLnBrk="0" hangingPunct="1">
              <a:spcBef>
                <a:spcPts val="0"/>
              </a:spcBef>
              <a:buFont typeface="Arial" pitchFamily="34" charset="0"/>
              <a:buNone/>
              <a:defRPr sz="1800" kern="1200">
                <a:solidFill>
                  <a:schemeClr val="tx2"/>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b="1" noProof="0" dirty="0"/>
              <a:t>Est </a:t>
            </a:r>
            <a:r>
              <a:rPr lang="en-IE" b="1" noProof="0" dirty="0" err="1"/>
              <a:t>dempor</a:t>
            </a:r>
            <a:r>
              <a:rPr lang="en-IE" b="1" noProof="0" dirty="0"/>
              <a:t> abo</a:t>
            </a:r>
          </a:p>
          <a:p>
            <a:r>
              <a:rPr lang="en-IE" noProof="0" dirty="0"/>
              <a:t>Sed </a:t>
            </a:r>
            <a:r>
              <a:rPr lang="en-IE" noProof="0" dirty="0" err="1"/>
              <a:t>quam</a:t>
            </a:r>
            <a:r>
              <a:rPr lang="en-IE" noProof="0" dirty="0"/>
              <a:t>, </a:t>
            </a:r>
            <a:r>
              <a:rPr lang="en-IE" noProof="0" dirty="0" err="1"/>
              <a:t>soluptam</a:t>
            </a:r>
            <a:r>
              <a:rPr lang="en-IE" noProof="0" dirty="0"/>
              <a:t> sunt qui </a:t>
            </a:r>
            <a:r>
              <a:rPr lang="en-IE" noProof="0" dirty="0" err="1"/>
              <a:t>dolupis</a:t>
            </a:r>
            <a:r>
              <a:rPr lang="en-IE" noProof="0" dirty="0"/>
              <a:t> </a:t>
            </a:r>
            <a:r>
              <a:rPr lang="en-IE" noProof="0" dirty="0" err="1"/>
              <a:t>temperum</a:t>
            </a:r>
            <a:r>
              <a:rPr lang="en-IE" noProof="0" dirty="0"/>
              <a:t> </a:t>
            </a:r>
            <a:r>
              <a:rPr lang="en-IE" noProof="0" dirty="0" err="1"/>
              <a:t>ud</a:t>
            </a:r>
            <a:endParaRPr lang="en-IE" noProof="0" dirty="0"/>
          </a:p>
        </p:txBody>
      </p:sp>
      <p:sp>
        <p:nvSpPr>
          <p:cNvPr id="2" name="Slide Number Placeholder 1">
            <a:extLst>
              <a:ext uri="{FF2B5EF4-FFF2-40B4-BE49-F238E27FC236}">
                <a16:creationId xmlns:a16="http://schemas.microsoft.com/office/drawing/2014/main" id="{BDB109D0-B61E-4F98-8028-26EB51CA89CB}"/>
              </a:ex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16</a:t>
            </a:fld>
            <a:endParaRPr lang="en-IE" noProof="0" dirty="0"/>
          </a:p>
        </p:txBody>
      </p:sp>
    </p:spTree>
    <p:extLst>
      <p:ext uri="{BB962C8B-B14F-4D97-AF65-F5344CB8AC3E}">
        <p14:creationId xmlns:p14="http://schemas.microsoft.com/office/powerpoint/2010/main" val="3089883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3739774-06AE-CE3A-8998-1C455FC30E0C}"/>
              </a:ext>
            </a:extLst>
          </p:cNvPr>
          <p:cNvSpPr>
            <a:spLocks noGrp="1"/>
          </p:cNvSpPr>
          <p:nvPr>
            <p:ph type="title"/>
          </p:nvPr>
        </p:nvSpPr>
        <p:spPr>
          <a:xfrm>
            <a:off x="480130" y="-1031949"/>
            <a:ext cx="5148378" cy="1012975"/>
          </a:xfrm>
        </p:spPr>
        <p:txBody>
          <a:bodyPr/>
          <a:lstStyle/>
          <a:p>
            <a:r>
              <a:rPr lang="en-US" dirty="0"/>
              <a:t>2 Column Infographic Slide</a:t>
            </a:r>
          </a:p>
        </p:txBody>
      </p:sp>
      <p:sp>
        <p:nvSpPr>
          <p:cNvPr id="5" name="Text Placeholder 4">
            <a:extLst>
              <a:ext uri="{FF2B5EF4-FFF2-40B4-BE49-F238E27FC236}">
                <a16:creationId xmlns:a16="http://schemas.microsoft.com/office/drawing/2014/main" id="{7631ED9B-92F7-403A-9EDE-14910E8F181B}"/>
              </a:ext>
            </a:extLst>
          </p:cNvPr>
          <p:cNvSpPr>
            <a:spLocks noGrp="1"/>
          </p:cNvSpPr>
          <p:nvPr>
            <p:ph type="body" sz="quarter" idx="13"/>
          </p:nvPr>
        </p:nvSpPr>
        <p:spPr>
          <a:xfrm>
            <a:off x="6475413" y="411163"/>
            <a:ext cx="5200650" cy="454025"/>
          </a:xfrm>
        </p:spPr>
        <p:txBody>
          <a:bodyPr/>
          <a:lstStyle/>
          <a:p>
            <a:r>
              <a:rPr lang="en-IE" noProof="0" dirty="0"/>
              <a:t>Growth of Non-EU Research</a:t>
            </a:r>
          </a:p>
          <a:p>
            <a:r>
              <a:rPr lang="en-IE" noProof="0" dirty="0"/>
              <a:t>Collaboration</a:t>
            </a:r>
          </a:p>
        </p:txBody>
      </p:sp>
      <p:sp>
        <p:nvSpPr>
          <p:cNvPr id="23" name="Slide Number Placeholder 22">
            <a:extLst>
              <a:ext uri="{FF2B5EF4-FFF2-40B4-BE49-F238E27FC236}">
                <a16:creationId xmlns:a16="http://schemas.microsoft.com/office/drawing/2014/main" id="{DB6EE45F-221B-4F64-9D3F-95AA22F42D32}"/>
              </a:ext>
              <a:ext uri="{C183D7F6-B498-43B3-948B-1728B52AA6E4}">
                <adec:decorative xmlns:adec="http://schemas.microsoft.com/office/drawing/2017/decorative" val="1"/>
              </a:ext>
            </a:extLst>
          </p:cNvPr>
          <p:cNvSpPr>
            <a:spLocks noGrp="1"/>
          </p:cNvSpPr>
          <p:nvPr>
            <p:ph type="sldNum" sz="quarter" idx="12"/>
          </p:nvPr>
        </p:nvSpPr>
        <p:spPr>
          <a:xfrm>
            <a:off x="11466740" y="6511066"/>
            <a:ext cx="290100" cy="191861"/>
          </a:xfrm>
        </p:spPr>
        <p:txBody>
          <a:bodyPr/>
          <a:lstStyle/>
          <a:p>
            <a:fld id="{DDBE135E-2566-4748-853C-8A3B78F0FB00}" type="slidenum">
              <a:rPr lang="en-IE" noProof="0" smtClean="0"/>
              <a:pPr/>
              <a:t>17</a:t>
            </a:fld>
            <a:endParaRPr lang="en-IE" noProof="0" dirty="0"/>
          </a:p>
        </p:txBody>
      </p:sp>
      <p:sp>
        <p:nvSpPr>
          <p:cNvPr id="7" name="Text Placeholder 6">
            <a:extLst>
              <a:ext uri="{FF2B5EF4-FFF2-40B4-BE49-F238E27FC236}">
                <a16:creationId xmlns:a16="http://schemas.microsoft.com/office/drawing/2014/main" id="{F2741BD6-B4CC-8343-56D6-D8771FF11C6E}"/>
              </a:ext>
            </a:extLst>
          </p:cNvPr>
          <p:cNvSpPr>
            <a:spLocks noGrp="1"/>
          </p:cNvSpPr>
          <p:nvPr>
            <p:ph type="body" sz="quarter" idx="14"/>
          </p:nvPr>
        </p:nvSpPr>
        <p:spPr>
          <a:xfrm>
            <a:off x="480130" y="411163"/>
            <a:ext cx="5200650" cy="454025"/>
          </a:xfrm>
        </p:spPr>
        <p:txBody>
          <a:bodyPr/>
          <a:lstStyle/>
          <a:p>
            <a:r>
              <a:rPr lang="en-IE" noProof="0" dirty="0"/>
              <a:t>Non-EU Campus Growth</a:t>
            </a:r>
            <a:endParaRPr lang="en-US" dirty="0"/>
          </a:p>
        </p:txBody>
      </p:sp>
      <p:sp>
        <p:nvSpPr>
          <p:cNvPr id="16" name="TextBox 15">
            <a:extLst>
              <a:ext uri="{FF2B5EF4-FFF2-40B4-BE49-F238E27FC236}">
                <a16:creationId xmlns:a16="http://schemas.microsoft.com/office/drawing/2014/main" id="{50367CBE-EB66-46AA-88BB-BA35955AA25B}"/>
              </a:ext>
            </a:extLst>
          </p:cNvPr>
          <p:cNvSpPr txBox="1"/>
          <p:nvPr/>
        </p:nvSpPr>
        <p:spPr>
          <a:xfrm>
            <a:off x="1028700" y="1647924"/>
            <a:ext cx="1138132" cy="153888"/>
          </a:xfrm>
          <a:prstGeom prst="rect">
            <a:avLst/>
          </a:prstGeom>
          <a:noFill/>
        </p:spPr>
        <p:txBody>
          <a:bodyPr wrap="none" lIns="0" tIns="0" rIns="0" bIns="0" rtlCol="0">
            <a:spAutoFit/>
          </a:bodyPr>
          <a:lstStyle/>
          <a:p>
            <a:pPr algn="l"/>
            <a:r>
              <a:rPr lang="en-IE" sz="1000" b="1" noProof="0" dirty="0"/>
              <a:t>Number of Students</a:t>
            </a:r>
          </a:p>
        </p:txBody>
      </p:sp>
      <p:graphicFrame>
        <p:nvGraphicFramePr>
          <p:cNvPr id="14" name="Chart 13" descr="Graph depicting the growth of non-EU students between 2011 and 2019.">
            <a:extLst>
              <a:ext uri="{FF2B5EF4-FFF2-40B4-BE49-F238E27FC236}">
                <a16:creationId xmlns:a16="http://schemas.microsoft.com/office/drawing/2014/main" id="{86E1318E-3FA2-41ED-96AA-28074995F84D}"/>
              </a:ext>
            </a:extLst>
          </p:cNvPr>
          <p:cNvGraphicFramePr/>
          <p:nvPr>
            <p:extLst>
              <p:ext uri="{D42A27DB-BD31-4B8C-83A1-F6EECF244321}">
                <p14:modId xmlns:p14="http://schemas.microsoft.com/office/powerpoint/2010/main" val="4197848300"/>
              </p:ext>
            </p:extLst>
          </p:nvPr>
        </p:nvGraphicFramePr>
        <p:xfrm>
          <a:off x="438150" y="1801812"/>
          <a:ext cx="5381624" cy="4198938"/>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708D4B40-1B68-4BFE-BD04-309DEDBEA569}"/>
              </a:ext>
            </a:extLst>
          </p:cNvPr>
          <p:cNvSpPr txBox="1"/>
          <p:nvPr/>
        </p:nvSpPr>
        <p:spPr>
          <a:xfrm>
            <a:off x="6905625" y="1647924"/>
            <a:ext cx="1266372" cy="153888"/>
          </a:xfrm>
          <a:prstGeom prst="rect">
            <a:avLst/>
          </a:prstGeom>
          <a:noFill/>
        </p:spPr>
        <p:txBody>
          <a:bodyPr wrap="none" lIns="0" tIns="0" rIns="0" bIns="0" rtlCol="0">
            <a:spAutoFit/>
          </a:bodyPr>
          <a:lstStyle/>
          <a:p>
            <a:pPr algn="l"/>
            <a:r>
              <a:rPr lang="en-IE" sz="1000" b="1" noProof="0" dirty="0"/>
              <a:t>Number of Documents</a:t>
            </a:r>
          </a:p>
        </p:txBody>
      </p:sp>
      <p:graphicFrame>
        <p:nvGraphicFramePr>
          <p:cNvPr id="19" name="Chart 18" descr="Graph depicting the growth of non-EU research collaboration between 2012 and 2018.">
            <a:extLst>
              <a:ext uri="{FF2B5EF4-FFF2-40B4-BE49-F238E27FC236}">
                <a16:creationId xmlns:a16="http://schemas.microsoft.com/office/drawing/2014/main" id="{835D314F-7498-4098-B46F-C781F030BD5C}"/>
              </a:ext>
            </a:extLst>
          </p:cNvPr>
          <p:cNvGraphicFramePr/>
          <p:nvPr>
            <p:extLst>
              <p:ext uri="{D42A27DB-BD31-4B8C-83A1-F6EECF244321}">
                <p14:modId xmlns:p14="http://schemas.microsoft.com/office/powerpoint/2010/main" val="1684649444"/>
              </p:ext>
            </p:extLst>
          </p:nvPr>
        </p:nvGraphicFramePr>
        <p:xfrm>
          <a:off x="6372227" y="1801812"/>
          <a:ext cx="5018083" cy="43365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1224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7DD72FAF-58D0-4037-A76E-A0613BD6D221}"/>
              </a:ext>
            </a:extLst>
          </p:cNvPr>
          <p:cNvSpPr>
            <a:spLocks noGrp="1"/>
          </p:cNvSpPr>
          <p:nvPr>
            <p:ph type="title"/>
          </p:nvPr>
        </p:nvSpPr>
        <p:spPr/>
        <p:txBody>
          <a:bodyPr/>
          <a:lstStyle/>
          <a:p>
            <a:r>
              <a:rPr lang="en-IE" noProof="0" dirty="0"/>
              <a:t>Icons: Blue</a:t>
            </a:r>
          </a:p>
        </p:txBody>
      </p:sp>
      <p:pic>
        <p:nvPicPr>
          <p:cNvPr id="58" name="Graphic 57" descr="Student icon">
            <a:extLst>
              <a:ext uri="{FF2B5EF4-FFF2-40B4-BE49-F238E27FC236}">
                <a16:creationId xmlns:a16="http://schemas.microsoft.com/office/drawing/2014/main" id="{0CC7070F-D969-4618-A638-3F84C2A7BA3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0678" y="1383896"/>
            <a:ext cx="970407" cy="970407"/>
          </a:xfrm>
          <a:prstGeom prst="rect">
            <a:avLst/>
          </a:prstGeom>
        </p:spPr>
      </p:pic>
      <p:sp>
        <p:nvSpPr>
          <p:cNvPr id="139" name="TextBox 138">
            <a:extLst>
              <a:ext uri="{FF2B5EF4-FFF2-40B4-BE49-F238E27FC236}">
                <a16:creationId xmlns:a16="http://schemas.microsoft.com/office/drawing/2014/main" id="{76DBC10A-2612-4920-8DC4-00A288FB9F37}"/>
              </a:ext>
              <a:ext uri="{C183D7F6-B498-43B3-948B-1728B52AA6E4}">
                <adec:decorative xmlns:adec="http://schemas.microsoft.com/office/drawing/2017/decorative" val="0"/>
              </a:ext>
            </a:extLst>
          </p:cNvPr>
          <p:cNvSpPr txBox="1"/>
          <p:nvPr/>
        </p:nvSpPr>
        <p:spPr>
          <a:xfrm>
            <a:off x="714779" y="2452153"/>
            <a:ext cx="322204" cy="115416"/>
          </a:xfrm>
          <a:prstGeom prst="rect">
            <a:avLst/>
          </a:prstGeom>
          <a:noFill/>
        </p:spPr>
        <p:txBody>
          <a:bodyPr wrap="none" lIns="0" tIns="0" rIns="0" bIns="0" rtlCol="0">
            <a:spAutoFit/>
          </a:bodyPr>
          <a:lstStyle/>
          <a:p>
            <a:pPr algn="ctr"/>
            <a:r>
              <a:rPr lang="en-IE" sz="750" noProof="0" dirty="0">
                <a:solidFill>
                  <a:schemeClr val="tx2"/>
                </a:solidFill>
              </a:rPr>
              <a:t>Student</a:t>
            </a:r>
          </a:p>
        </p:txBody>
      </p:sp>
      <p:pic>
        <p:nvPicPr>
          <p:cNvPr id="60" name="Graphic 59" descr="Lecture / Teaching icon">
            <a:extLst>
              <a:ext uri="{FF2B5EF4-FFF2-40B4-BE49-F238E27FC236}">
                <a16:creationId xmlns:a16="http://schemas.microsoft.com/office/drawing/2014/main" id="{0B909334-DDCF-400B-9C65-A089FD43EE61}"/>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63707" y="1383896"/>
            <a:ext cx="970407" cy="970407"/>
          </a:xfrm>
          <a:prstGeom prst="rect">
            <a:avLst/>
          </a:prstGeom>
        </p:spPr>
      </p:pic>
      <p:sp>
        <p:nvSpPr>
          <p:cNvPr id="140" name="TextBox 139">
            <a:extLst>
              <a:ext uri="{FF2B5EF4-FFF2-40B4-BE49-F238E27FC236}">
                <a16:creationId xmlns:a16="http://schemas.microsoft.com/office/drawing/2014/main" id="{1ABCB053-7A63-4D81-B9E4-D0F92719A67F}"/>
              </a:ext>
              <a:ext uri="{C183D7F6-B498-43B3-948B-1728B52AA6E4}">
                <adec:decorative xmlns:adec="http://schemas.microsoft.com/office/drawing/2017/decorative" val="0"/>
              </a:ext>
            </a:extLst>
          </p:cNvPr>
          <p:cNvSpPr txBox="1"/>
          <p:nvPr/>
        </p:nvSpPr>
        <p:spPr>
          <a:xfrm>
            <a:off x="1404265" y="2452153"/>
            <a:ext cx="689291" cy="115416"/>
          </a:xfrm>
          <a:prstGeom prst="rect">
            <a:avLst/>
          </a:prstGeom>
          <a:noFill/>
        </p:spPr>
        <p:txBody>
          <a:bodyPr wrap="none" lIns="0" tIns="0" rIns="0" bIns="0" rtlCol="0">
            <a:spAutoFit/>
          </a:bodyPr>
          <a:lstStyle/>
          <a:p>
            <a:pPr algn="ctr"/>
            <a:r>
              <a:rPr lang="en-IE" sz="750" noProof="0" dirty="0">
                <a:solidFill>
                  <a:schemeClr val="tx2"/>
                </a:solidFill>
              </a:rPr>
              <a:t>Lecture/teaching</a:t>
            </a:r>
          </a:p>
        </p:txBody>
      </p:sp>
      <p:pic>
        <p:nvPicPr>
          <p:cNvPr id="108" name="Graphic 107" descr="Further education icon">
            <a:extLst>
              <a:ext uri="{FF2B5EF4-FFF2-40B4-BE49-F238E27FC236}">
                <a16:creationId xmlns:a16="http://schemas.microsoft.com/office/drawing/2014/main" id="{155B60CD-F84F-40D6-A388-D41AF54FE3F0}"/>
              </a:ext>
              <a:ext uri="{C183D7F6-B498-43B3-948B-1728B52AA6E4}">
                <adec:decorative xmlns:adec="http://schemas.microsoft.com/office/drawing/2017/decorative" val="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9521" y="1383896"/>
            <a:ext cx="970407" cy="970407"/>
          </a:xfrm>
          <a:prstGeom prst="rect">
            <a:avLst/>
          </a:prstGeom>
        </p:spPr>
      </p:pic>
      <p:sp>
        <p:nvSpPr>
          <p:cNvPr id="141" name="TextBox 140">
            <a:extLst>
              <a:ext uri="{FF2B5EF4-FFF2-40B4-BE49-F238E27FC236}">
                <a16:creationId xmlns:a16="http://schemas.microsoft.com/office/drawing/2014/main" id="{8BFD069B-8B56-4B1A-8DC0-2A370A494D93}"/>
              </a:ext>
              <a:ext uri="{C183D7F6-B498-43B3-948B-1728B52AA6E4}">
                <adec:decorative xmlns:adec="http://schemas.microsoft.com/office/drawing/2017/decorative" val="0"/>
              </a:ext>
            </a:extLst>
          </p:cNvPr>
          <p:cNvSpPr txBox="1"/>
          <p:nvPr/>
        </p:nvSpPr>
        <p:spPr>
          <a:xfrm>
            <a:off x="2250041" y="2452153"/>
            <a:ext cx="729367" cy="115416"/>
          </a:xfrm>
          <a:prstGeom prst="rect">
            <a:avLst/>
          </a:prstGeom>
          <a:noFill/>
        </p:spPr>
        <p:txBody>
          <a:bodyPr wrap="none" lIns="0" tIns="0" rIns="0" bIns="0" rtlCol="0">
            <a:spAutoFit/>
          </a:bodyPr>
          <a:lstStyle/>
          <a:p>
            <a:pPr algn="ctr"/>
            <a:r>
              <a:rPr lang="en-IE" sz="750" noProof="0" dirty="0">
                <a:solidFill>
                  <a:schemeClr val="tx2"/>
                </a:solidFill>
              </a:rPr>
              <a:t>Further education</a:t>
            </a:r>
          </a:p>
        </p:txBody>
      </p:sp>
      <p:pic>
        <p:nvPicPr>
          <p:cNvPr id="62" name="Graphic 61" descr="Graduate / Graduation icon">
            <a:extLst>
              <a:ext uri="{FF2B5EF4-FFF2-40B4-BE49-F238E27FC236}">
                <a16:creationId xmlns:a16="http://schemas.microsoft.com/office/drawing/2014/main" id="{86C70A41-DBC0-4146-A5D7-9E4CC07272DB}"/>
              </a:ext>
              <a:ext uri="{C183D7F6-B498-43B3-948B-1728B52AA6E4}">
                <adec:decorative xmlns:adec="http://schemas.microsoft.com/office/drawing/2017/decorative" val="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99011" y="1383896"/>
            <a:ext cx="970407" cy="970407"/>
          </a:xfrm>
          <a:prstGeom prst="rect">
            <a:avLst/>
          </a:prstGeom>
        </p:spPr>
      </p:pic>
      <p:sp>
        <p:nvSpPr>
          <p:cNvPr id="142" name="TextBox 141">
            <a:extLst>
              <a:ext uri="{FF2B5EF4-FFF2-40B4-BE49-F238E27FC236}">
                <a16:creationId xmlns:a16="http://schemas.microsoft.com/office/drawing/2014/main" id="{D4D7C9D1-19C0-48CD-97C6-CD8487409CF4}"/>
              </a:ext>
              <a:ext uri="{C183D7F6-B498-43B3-948B-1728B52AA6E4}">
                <adec:decorative xmlns:adec="http://schemas.microsoft.com/office/drawing/2017/decorative" val="0"/>
              </a:ext>
            </a:extLst>
          </p:cNvPr>
          <p:cNvSpPr txBox="1"/>
          <p:nvPr/>
        </p:nvSpPr>
        <p:spPr>
          <a:xfrm>
            <a:off x="3254183" y="2452153"/>
            <a:ext cx="460062" cy="230832"/>
          </a:xfrm>
          <a:prstGeom prst="rect">
            <a:avLst/>
          </a:prstGeom>
          <a:noFill/>
        </p:spPr>
        <p:txBody>
          <a:bodyPr wrap="none" lIns="0" tIns="0" rIns="0" bIns="0" rtlCol="0">
            <a:spAutoFit/>
          </a:bodyPr>
          <a:lstStyle/>
          <a:p>
            <a:pPr algn="ctr"/>
            <a:r>
              <a:rPr lang="en-IE" sz="750" noProof="0" dirty="0">
                <a:solidFill>
                  <a:schemeClr val="tx2"/>
                </a:solidFill>
              </a:rPr>
              <a:t>Graduate / </a:t>
            </a:r>
          </a:p>
          <a:p>
            <a:pPr algn="ctr"/>
            <a:r>
              <a:rPr lang="en-IE" sz="750" noProof="0" dirty="0">
                <a:solidFill>
                  <a:schemeClr val="tx2"/>
                </a:solidFill>
              </a:rPr>
              <a:t>Graduation</a:t>
            </a:r>
          </a:p>
        </p:txBody>
      </p:sp>
      <p:pic>
        <p:nvPicPr>
          <p:cNvPr id="64" name="Graphic 63" descr="Trinity / Campanile icon">
            <a:extLst>
              <a:ext uri="{FF2B5EF4-FFF2-40B4-BE49-F238E27FC236}">
                <a16:creationId xmlns:a16="http://schemas.microsoft.com/office/drawing/2014/main" id="{578786E0-7458-4994-A9DA-870E38E6F2B8}"/>
              </a:ext>
              <a:ext uri="{C183D7F6-B498-43B3-948B-1728B52AA6E4}">
                <adec:decorative xmlns:adec="http://schemas.microsoft.com/office/drawing/2017/decorative" val="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874805" y="1383896"/>
            <a:ext cx="970407" cy="970407"/>
          </a:xfrm>
          <a:prstGeom prst="rect">
            <a:avLst/>
          </a:prstGeom>
        </p:spPr>
      </p:pic>
      <p:sp>
        <p:nvSpPr>
          <p:cNvPr id="143" name="TextBox 142">
            <a:extLst>
              <a:ext uri="{FF2B5EF4-FFF2-40B4-BE49-F238E27FC236}">
                <a16:creationId xmlns:a16="http://schemas.microsoft.com/office/drawing/2014/main" id="{0BCF190B-5006-4255-9116-C6F7DC1CEB84}"/>
              </a:ext>
              <a:ext uri="{C183D7F6-B498-43B3-948B-1728B52AA6E4}">
                <adec:decorative xmlns:adec="http://schemas.microsoft.com/office/drawing/2017/decorative" val="0"/>
              </a:ext>
            </a:extLst>
          </p:cNvPr>
          <p:cNvSpPr txBox="1"/>
          <p:nvPr/>
        </p:nvSpPr>
        <p:spPr>
          <a:xfrm>
            <a:off x="3974486" y="2452153"/>
            <a:ext cx="771045" cy="115416"/>
          </a:xfrm>
          <a:prstGeom prst="rect">
            <a:avLst/>
          </a:prstGeom>
          <a:noFill/>
        </p:spPr>
        <p:txBody>
          <a:bodyPr wrap="none" lIns="0" tIns="0" rIns="0" bIns="0" rtlCol="0">
            <a:spAutoFit/>
          </a:bodyPr>
          <a:lstStyle/>
          <a:p>
            <a:pPr algn="ctr"/>
            <a:r>
              <a:rPr lang="en-IE" sz="750" noProof="0" dirty="0">
                <a:solidFill>
                  <a:schemeClr val="tx2"/>
                </a:solidFill>
              </a:rPr>
              <a:t>Trinity / Campanile</a:t>
            </a:r>
          </a:p>
        </p:txBody>
      </p:sp>
      <p:pic>
        <p:nvPicPr>
          <p:cNvPr id="66" name="Graphic 65" descr="Ideas icon">
            <a:extLst>
              <a:ext uri="{FF2B5EF4-FFF2-40B4-BE49-F238E27FC236}">
                <a16:creationId xmlns:a16="http://schemas.microsoft.com/office/drawing/2014/main" id="{1431BFBF-2342-4FFB-8380-33DDCB0AF50C}"/>
              </a:ext>
              <a:ext uri="{C183D7F6-B498-43B3-948B-1728B52AA6E4}">
                <adec:decorative xmlns:adec="http://schemas.microsoft.com/office/drawing/2017/decorative" val="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736196" y="1383896"/>
            <a:ext cx="970407" cy="970407"/>
          </a:xfrm>
          <a:prstGeom prst="rect">
            <a:avLst/>
          </a:prstGeom>
        </p:spPr>
      </p:pic>
      <p:sp>
        <p:nvSpPr>
          <p:cNvPr id="144" name="TextBox 143">
            <a:extLst>
              <a:ext uri="{FF2B5EF4-FFF2-40B4-BE49-F238E27FC236}">
                <a16:creationId xmlns:a16="http://schemas.microsoft.com/office/drawing/2014/main" id="{8E56CA06-7F84-4C53-9134-8A015EFE5E6B}"/>
              </a:ext>
              <a:ext uri="{C183D7F6-B498-43B3-948B-1728B52AA6E4}">
                <adec:decorative xmlns:adec="http://schemas.microsoft.com/office/drawing/2017/decorative" val="0"/>
              </a:ext>
            </a:extLst>
          </p:cNvPr>
          <p:cNvSpPr txBox="1"/>
          <p:nvPr/>
        </p:nvSpPr>
        <p:spPr>
          <a:xfrm>
            <a:off x="5113197" y="2452153"/>
            <a:ext cx="216406" cy="115416"/>
          </a:xfrm>
          <a:prstGeom prst="rect">
            <a:avLst/>
          </a:prstGeom>
          <a:noFill/>
        </p:spPr>
        <p:txBody>
          <a:bodyPr wrap="none" lIns="0" tIns="0" rIns="0" bIns="0" rtlCol="0">
            <a:spAutoFit/>
          </a:bodyPr>
          <a:lstStyle/>
          <a:p>
            <a:pPr algn="ctr"/>
            <a:r>
              <a:rPr lang="en-IE" sz="750" noProof="0" dirty="0">
                <a:solidFill>
                  <a:schemeClr val="tx2"/>
                </a:solidFill>
              </a:rPr>
              <a:t>Ideas</a:t>
            </a:r>
          </a:p>
        </p:txBody>
      </p:sp>
      <p:pic>
        <p:nvPicPr>
          <p:cNvPr id="68" name="Graphic 67" descr="University / Graduation icon">
            <a:extLst>
              <a:ext uri="{FF2B5EF4-FFF2-40B4-BE49-F238E27FC236}">
                <a16:creationId xmlns:a16="http://schemas.microsoft.com/office/drawing/2014/main" id="{062B54A2-9B83-4872-879A-9B1A4BFCEF38}"/>
              </a:ext>
              <a:ext uri="{C183D7F6-B498-43B3-948B-1728B52AA6E4}">
                <adec:decorative xmlns:adec="http://schemas.microsoft.com/office/drawing/2017/decorative" val="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607343" y="1383896"/>
            <a:ext cx="970407" cy="970407"/>
          </a:xfrm>
          <a:prstGeom prst="rect">
            <a:avLst/>
          </a:prstGeom>
        </p:spPr>
      </p:pic>
      <p:sp>
        <p:nvSpPr>
          <p:cNvPr id="145" name="TextBox 144">
            <a:extLst>
              <a:ext uri="{FF2B5EF4-FFF2-40B4-BE49-F238E27FC236}">
                <a16:creationId xmlns:a16="http://schemas.microsoft.com/office/drawing/2014/main" id="{FA46327A-3745-4E3F-A39C-BFFE1E1E5824}"/>
              </a:ext>
              <a:ext uri="{C183D7F6-B498-43B3-948B-1728B52AA6E4}">
                <adec:decorative xmlns:adec="http://schemas.microsoft.com/office/drawing/2017/decorative" val="0"/>
              </a:ext>
            </a:extLst>
          </p:cNvPr>
          <p:cNvSpPr txBox="1"/>
          <p:nvPr/>
        </p:nvSpPr>
        <p:spPr>
          <a:xfrm>
            <a:off x="5718738" y="2452153"/>
            <a:ext cx="747617" cy="230832"/>
          </a:xfrm>
          <a:prstGeom prst="rect">
            <a:avLst/>
          </a:prstGeom>
          <a:noFill/>
        </p:spPr>
        <p:txBody>
          <a:bodyPr wrap="square" lIns="0" tIns="0" rIns="0" bIns="0" rtlCol="0">
            <a:spAutoFit/>
          </a:bodyPr>
          <a:lstStyle/>
          <a:p>
            <a:pPr algn="ctr"/>
            <a:r>
              <a:rPr lang="en-IE" sz="750" noProof="0" dirty="0">
                <a:solidFill>
                  <a:schemeClr val="tx2"/>
                </a:solidFill>
              </a:rPr>
              <a:t>University / Graduation</a:t>
            </a:r>
          </a:p>
        </p:txBody>
      </p:sp>
      <p:pic>
        <p:nvPicPr>
          <p:cNvPr id="70" name="Graphic 69" descr="Research icon">
            <a:extLst>
              <a:ext uri="{FF2B5EF4-FFF2-40B4-BE49-F238E27FC236}">
                <a16:creationId xmlns:a16="http://schemas.microsoft.com/office/drawing/2014/main" id="{D5E0E3A3-7EE9-42FB-88A3-37853569721F}"/>
              </a:ext>
              <a:ext uri="{C183D7F6-B498-43B3-948B-1728B52AA6E4}">
                <adec:decorative xmlns:adec="http://schemas.microsoft.com/office/drawing/2017/decorative" val="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479885" y="1383896"/>
            <a:ext cx="970407" cy="970407"/>
          </a:xfrm>
          <a:prstGeom prst="rect">
            <a:avLst/>
          </a:prstGeom>
        </p:spPr>
      </p:pic>
      <p:sp>
        <p:nvSpPr>
          <p:cNvPr id="146" name="TextBox 145">
            <a:extLst>
              <a:ext uri="{FF2B5EF4-FFF2-40B4-BE49-F238E27FC236}">
                <a16:creationId xmlns:a16="http://schemas.microsoft.com/office/drawing/2014/main" id="{4CBB3163-C75B-4A88-84C9-6F9BDD4C26E8}"/>
              </a:ext>
              <a:ext uri="{C183D7F6-B498-43B3-948B-1728B52AA6E4}">
                <adec:decorative xmlns:adec="http://schemas.microsoft.com/office/drawing/2017/decorative" val="0"/>
              </a:ext>
            </a:extLst>
          </p:cNvPr>
          <p:cNvSpPr txBox="1"/>
          <p:nvPr/>
        </p:nvSpPr>
        <p:spPr>
          <a:xfrm>
            <a:off x="6779139" y="2452153"/>
            <a:ext cx="371897" cy="115416"/>
          </a:xfrm>
          <a:prstGeom prst="rect">
            <a:avLst/>
          </a:prstGeom>
          <a:noFill/>
        </p:spPr>
        <p:txBody>
          <a:bodyPr wrap="none" lIns="0" tIns="0" rIns="0" bIns="0" rtlCol="0">
            <a:spAutoFit/>
          </a:bodyPr>
          <a:lstStyle/>
          <a:p>
            <a:pPr algn="ctr"/>
            <a:r>
              <a:rPr lang="en-IE" sz="750" noProof="0" dirty="0">
                <a:solidFill>
                  <a:schemeClr val="tx2"/>
                </a:solidFill>
              </a:rPr>
              <a:t>Research</a:t>
            </a:r>
          </a:p>
        </p:txBody>
      </p:sp>
      <p:pic>
        <p:nvPicPr>
          <p:cNvPr id="84" name="Graphic 83" descr="Award / Recognition icon">
            <a:extLst>
              <a:ext uri="{FF2B5EF4-FFF2-40B4-BE49-F238E27FC236}">
                <a16:creationId xmlns:a16="http://schemas.microsoft.com/office/drawing/2014/main" id="{A2BB4C68-478E-4176-9F89-D13F10E8A3D7}"/>
              </a:ext>
              <a:ext uri="{C183D7F6-B498-43B3-948B-1728B52AA6E4}">
                <adec:decorative xmlns:adec="http://schemas.microsoft.com/office/drawing/2017/decorative" val="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344528" y="1383896"/>
            <a:ext cx="970407" cy="970407"/>
          </a:xfrm>
          <a:prstGeom prst="rect">
            <a:avLst/>
          </a:prstGeom>
        </p:spPr>
      </p:pic>
      <p:sp>
        <p:nvSpPr>
          <p:cNvPr id="147" name="TextBox 146">
            <a:extLst>
              <a:ext uri="{FF2B5EF4-FFF2-40B4-BE49-F238E27FC236}">
                <a16:creationId xmlns:a16="http://schemas.microsoft.com/office/drawing/2014/main" id="{888A34BE-BB8F-4927-BE76-1C56DC70E6FA}"/>
              </a:ext>
              <a:ext uri="{C183D7F6-B498-43B3-948B-1728B52AA6E4}">
                <adec:decorative xmlns:adec="http://schemas.microsoft.com/office/drawing/2017/decorative" val="0"/>
              </a:ext>
            </a:extLst>
          </p:cNvPr>
          <p:cNvSpPr txBox="1"/>
          <p:nvPr/>
        </p:nvSpPr>
        <p:spPr>
          <a:xfrm>
            <a:off x="7544798" y="2452153"/>
            <a:ext cx="569866" cy="230832"/>
          </a:xfrm>
          <a:prstGeom prst="rect">
            <a:avLst/>
          </a:prstGeom>
          <a:noFill/>
        </p:spPr>
        <p:txBody>
          <a:bodyPr wrap="square" lIns="0" tIns="0" rIns="0" bIns="0" rtlCol="0">
            <a:spAutoFit/>
          </a:bodyPr>
          <a:lstStyle/>
          <a:p>
            <a:pPr algn="ctr"/>
            <a:r>
              <a:rPr lang="en-IE" sz="750" noProof="0" dirty="0">
                <a:solidFill>
                  <a:schemeClr val="tx2"/>
                </a:solidFill>
              </a:rPr>
              <a:t>Award / Recognition</a:t>
            </a:r>
          </a:p>
        </p:txBody>
      </p:sp>
      <p:pic>
        <p:nvPicPr>
          <p:cNvPr id="76" name="Graphic 75" descr="Mail icon">
            <a:extLst>
              <a:ext uri="{FF2B5EF4-FFF2-40B4-BE49-F238E27FC236}">
                <a16:creationId xmlns:a16="http://schemas.microsoft.com/office/drawing/2014/main" id="{23E09F3F-74AF-45E2-B312-8280C6DE7C6E}"/>
              </a:ext>
              <a:ext uri="{C183D7F6-B498-43B3-948B-1728B52AA6E4}">
                <adec:decorative xmlns:adec="http://schemas.microsoft.com/office/drawing/2017/decorative" val="0"/>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214049" y="1383896"/>
            <a:ext cx="970407" cy="970407"/>
          </a:xfrm>
          <a:prstGeom prst="rect">
            <a:avLst/>
          </a:prstGeom>
        </p:spPr>
      </p:pic>
      <p:sp>
        <p:nvSpPr>
          <p:cNvPr id="148" name="TextBox 147">
            <a:extLst>
              <a:ext uri="{FF2B5EF4-FFF2-40B4-BE49-F238E27FC236}">
                <a16:creationId xmlns:a16="http://schemas.microsoft.com/office/drawing/2014/main" id="{F67EED6D-FC4E-4130-9633-383B8167AAF8}"/>
              </a:ext>
              <a:ext uri="{C183D7F6-B498-43B3-948B-1728B52AA6E4}">
                <adec:decorative xmlns:adec="http://schemas.microsoft.com/office/drawing/2017/decorative" val="0"/>
              </a:ext>
            </a:extLst>
          </p:cNvPr>
          <p:cNvSpPr txBox="1"/>
          <p:nvPr/>
        </p:nvSpPr>
        <p:spPr>
          <a:xfrm>
            <a:off x="8615095" y="2452153"/>
            <a:ext cx="168316" cy="115416"/>
          </a:xfrm>
          <a:prstGeom prst="rect">
            <a:avLst/>
          </a:prstGeom>
          <a:noFill/>
        </p:spPr>
        <p:txBody>
          <a:bodyPr wrap="none" lIns="0" tIns="0" rIns="0" bIns="0" rtlCol="0">
            <a:spAutoFit/>
          </a:bodyPr>
          <a:lstStyle/>
          <a:p>
            <a:pPr algn="ctr"/>
            <a:r>
              <a:rPr lang="en-IE" sz="750" noProof="0" dirty="0">
                <a:solidFill>
                  <a:schemeClr val="tx2"/>
                </a:solidFill>
              </a:rPr>
              <a:t>Mail</a:t>
            </a:r>
          </a:p>
        </p:txBody>
      </p:sp>
      <p:pic>
        <p:nvPicPr>
          <p:cNvPr id="78" name="Graphic 77" descr="Notification icon">
            <a:extLst>
              <a:ext uri="{FF2B5EF4-FFF2-40B4-BE49-F238E27FC236}">
                <a16:creationId xmlns:a16="http://schemas.microsoft.com/office/drawing/2014/main" id="{7E31EF6B-3572-4DE1-B65B-7C18A82A5CE5}"/>
              </a:ext>
              <a:ext uri="{C183D7F6-B498-43B3-948B-1728B52AA6E4}">
                <adec:decorative xmlns:adec="http://schemas.microsoft.com/office/drawing/2017/decorative" val="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88217" y="1383896"/>
            <a:ext cx="970407" cy="970407"/>
          </a:xfrm>
          <a:prstGeom prst="rect">
            <a:avLst/>
          </a:prstGeom>
        </p:spPr>
      </p:pic>
      <p:sp>
        <p:nvSpPr>
          <p:cNvPr id="149" name="TextBox 148">
            <a:extLst>
              <a:ext uri="{FF2B5EF4-FFF2-40B4-BE49-F238E27FC236}">
                <a16:creationId xmlns:a16="http://schemas.microsoft.com/office/drawing/2014/main" id="{2B4E16CC-3BCF-4C9D-9C15-0F4C02BDBD75}"/>
              </a:ext>
              <a:ext uri="{C183D7F6-B498-43B3-948B-1728B52AA6E4}">
                <adec:decorative xmlns:adec="http://schemas.microsoft.com/office/drawing/2017/decorative" val="0"/>
              </a:ext>
            </a:extLst>
          </p:cNvPr>
          <p:cNvSpPr txBox="1"/>
          <p:nvPr/>
        </p:nvSpPr>
        <p:spPr>
          <a:xfrm>
            <a:off x="9333772" y="2452153"/>
            <a:ext cx="479298" cy="115416"/>
          </a:xfrm>
          <a:prstGeom prst="rect">
            <a:avLst/>
          </a:prstGeom>
          <a:noFill/>
        </p:spPr>
        <p:txBody>
          <a:bodyPr wrap="none" lIns="0" tIns="0" rIns="0" bIns="0" rtlCol="0">
            <a:spAutoFit/>
          </a:bodyPr>
          <a:lstStyle/>
          <a:p>
            <a:pPr algn="ctr"/>
            <a:r>
              <a:rPr lang="en-IE" sz="750" noProof="0" dirty="0">
                <a:solidFill>
                  <a:schemeClr val="tx2"/>
                </a:solidFill>
              </a:rPr>
              <a:t>Notification</a:t>
            </a:r>
          </a:p>
        </p:txBody>
      </p:sp>
      <p:pic>
        <p:nvPicPr>
          <p:cNvPr id="86" name="Graphic 85" descr="Agreement Icon">
            <a:extLst>
              <a:ext uri="{FF2B5EF4-FFF2-40B4-BE49-F238E27FC236}">
                <a16:creationId xmlns:a16="http://schemas.microsoft.com/office/drawing/2014/main" id="{352E5E13-A3F2-4677-BEFB-85AF81A45DCD}"/>
              </a:ext>
              <a:ext uri="{C183D7F6-B498-43B3-948B-1728B52AA6E4}">
                <adec:decorative xmlns:adec="http://schemas.microsoft.com/office/drawing/2017/decorative" val="0"/>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9967263" y="1383896"/>
            <a:ext cx="970407" cy="970407"/>
          </a:xfrm>
          <a:prstGeom prst="rect">
            <a:avLst/>
          </a:prstGeom>
        </p:spPr>
      </p:pic>
      <p:sp>
        <p:nvSpPr>
          <p:cNvPr id="150" name="TextBox 149">
            <a:extLst>
              <a:ext uri="{FF2B5EF4-FFF2-40B4-BE49-F238E27FC236}">
                <a16:creationId xmlns:a16="http://schemas.microsoft.com/office/drawing/2014/main" id="{65EDEC40-DBD7-4FA7-8060-04211C824F2A}"/>
              </a:ext>
              <a:ext uri="{C183D7F6-B498-43B3-948B-1728B52AA6E4}">
                <adec:decorative xmlns:adec="http://schemas.microsoft.com/office/drawing/2017/decorative" val="0"/>
              </a:ext>
            </a:extLst>
          </p:cNvPr>
          <p:cNvSpPr txBox="1"/>
          <p:nvPr/>
        </p:nvSpPr>
        <p:spPr>
          <a:xfrm>
            <a:off x="10230452" y="2452153"/>
            <a:ext cx="444032" cy="115416"/>
          </a:xfrm>
          <a:prstGeom prst="rect">
            <a:avLst/>
          </a:prstGeom>
          <a:noFill/>
        </p:spPr>
        <p:txBody>
          <a:bodyPr wrap="none" lIns="0" tIns="0" rIns="0" bIns="0" rtlCol="0">
            <a:spAutoFit/>
          </a:bodyPr>
          <a:lstStyle/>
          <a:p>
            <a:pPr algn="ctr"/>
            <a:r>
              <a:rPr lang="en-IE" sz="750" noProof="0" dirty="0">
                <a:solidFill>
                  <a:schemeClr val="tx2"/>
                </a:solidFill>
              </a:rPr>
              <a:t>Agreement</a:t>
            </a:r>
          </a:p>
        </p:txBody>
      </p:sp>
      <p:pic>
        <p:nvPicPr>
          <p:cNvPr id="102" name="Graphic 101" descr="Communication / dialogue icon">
            <a:extLst>
              <a:ext uri="{FF2B5EF4-FFF2-40B4-BE49-F238E27FC236}">
                <a16:creationId xmlns:a16="http://schemas.microsoft.com/office/drawing/2014/main" id="{65262445-AE6A-404B-AE84-47C17205A102}"/>
              </a:ext>
              <a:ext uri="{C183D7F6-B498-43B3-948B-1728B52AA6E4}">
                <adec:decorative xmlns:adec="http://schemas.microsoft.com/office/drawing/2017/decorative" val="0"/>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833531" y="1383896"/>
            <a:ext cx="970407" cy="970407"/>
          </a:xfrm>
          <a:prstGeom prst="rect">
            <a:avLst/>
          </a:prstGeom>
        </p:spPr>
      </p:pic>
      <p:sp>
        <p:nvSpPr>
          <p:cNvPr id="151" name="TextBox 150">
            <a:extLst>
              <a:ext uri="{FF2B5EF4-FFF2-40B4-BE49-F238E27FC236}">
                <a16:creationId xmlns:a16="http://schemas.microsoft.com/office/drawing/2014/main" id="{8A4E6A1A-9880-4BCC-A917-311482C00F1D}"/>
              </a:ext>
              <a:ext uri="{C183D7F6-B498-43B3-948B-1728B52AA6E4}">
                <adec:decorative xmlns:adec="http://schemas.microsoft.com/office/drawing/2017/decorative" val="0"/>
              </a:ext>
            </a:extLst>
          </p:cNvPr>
          <p:cNvSpPr txBox="1"/>
          <p:nvPr/>
        </p:nvSpPr>
        <p:spPr>
          <a:xfrm>
            <a:off x="10908020" y="2452153"/>
            <a:ext cx="821429" cy="230832"/>
          </a:xfrm>
          <a:prstGeom prst="rect">
            <a:avLst/>
          </a:prstGeom>
          <a:noFill/>
        </p:spPr>
        <p:txBody>
          <a:bodyPr wrap="square" lIns="0" tIns="0" rIns="0" bIns="0" rtlCol="0">
            <a:spAutoFit/>
          </a:bodyPr>
          <a:lstStyle/>
          <a:p>
            <a:pPr algn="ctr"/>
            <a:r>
              <a:rPr lang="en-IE" sz="750" noProof="0" dirty="0">
                <a:solidFill>
                  <a:schemeClr val="tx2"/>
                </a:solidFill>
              </a:rPr>
              <a:t>Communication / Dialogue</a:t>
            </a:r>
          </a:p>
        </p:txBody>
      </p:sp>
      <p:pic>
        <p:nvPicPr>
          <p:cNvPr id="100" name="Graphic 99" descr="Strategy icon">
            <a:extLst>
              <a:ext uri="{FF2B5EF4-FFF2-40B4-BE49-F238E27FC236}">
                <a16:creationId xmlns:a16="http://schemas.microsoft.com/office/drawing/2014/main" id="{3B9421BB-EC6E-4022-8838-BEF4CB7122F1}"/>
              </a:ext>
              <a:ext uri="{C183D7F6-B498-43B3-948B-1728B52AA6E4}">
                <adec:decorative xmlns:adec="http://schemas.microsoft.com/office/drawing/2017/decorative" val="0"/>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390678" y="3155207"/>
            <a:ext cx="970407" cy="970407"/>
          </a:xfrm>
          <a:prstGeom prst="rect">
            <a:avLst/>
          </a:prstGeom>
        </p:spPr>
      </p:pic>
      <p:sp>
        <p:nvSpPr>
          <p:cNvPr id="121" name="TextBox 120">
            <a:extLst>
              <a:ext uri="{FF2B5EF4-FFF2-40B4-BE49-F238E27FC236}">
                <a16:creationId xmlns:a16="http://schemas.microsoft.com/office/drawing/2014/main" id="{10560695-8927-4A18-BF43-856D5DE088F9}"/>
              </a:ext>
              <a:ext uri="{C183D7F6-B498-43B3-948B-1728B52AA6E4}">
                <adec:decorative xmlns:adec="http://schemas.microsoft.com/office/drawing/2017/decorative" val="0"/>
              </a:ext>
            </a:extLst>
          </p:cNvPr>
          <p:cNvSpPr txBox="1"/>
          <p:nvPr/>
        </p:nvSpPr>
        <p:spPr>
          <a:xfrm>
            <a:off x="705962" y="4276447"/>
            <a:ext cx="339838" cy="115416"/>
          </a:xfrm>
          <a:prstGeom prst="rect">
            <a:avLst/>
          </a:prstGeom>
          <a:noFill/>
        </p:spPr>
        <p:txBody>
          <a:bodyPr wrap="none" lIns="0" tIns="0" rIns="0" bIns="0" rtlCol="0">
            <a:spAutoFit/>
          </a:bodyPr>
          <a:lstStyle/>
          <a:p>
            <a:pPr algn="ctr"/>
            <a:r>
              <a:rPr lang="en-IE" sz="750" noProof="0" dirty="0">
                <a:solidFill>
                  <a:schemeClr val="tx2"/>
                </a:solidFill>
              </a:rPr>
              <a:t>Strategy</a:t>
            </a:r>
          </a:p>
        </p:txBody>
      </p:sp>
      <p:pic>
        <p:nvPicPr>
          <p:cNvPr id="98" name="Graphic 97" descr="Accounts icon">
            <a:extLst>
              <a:ext uri="{FF2B5EF4-FFF2-40B4-BE49-F238E27FC236}">
                <a16:creationId xmlns:a16="http://schemas.microsoft.com/office/drawing/2014/main" id="{80E8F460-13D5-435A-B76B-53CD5CDC32EC}"/>
              </a:ext>
              <a:ext uri="{C183D7F6-B498-43B3-948B-1728B52AA6E4}">
                <adec:decorative xmlns:adec="http://schemas.microsoft.com/office/drawing/2017/decorative" val="0"/>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1263707" y="3155207"/>
            <a:ext cx="970407" cy="970407"/>
          </a:xfrm>
          <a:prstGeom prst="rect">
            <a:avLst/>
          </a:prstGeom>
        </p:spPr>
      </p:pic>
      <p:sp>
        <p:nvSpPr>
          <p:cNvPr id="122" name="TextBox 121">
            <a:extLst>
              <a:ext uri="{FF2B5EF4-FFF2-40B4-BE49-F238E27FC236}">
                <a16:creationId xmlns:a16="http://schemas.microsoft.com/office/drawing/2014/main" id="{240A4827-150E-4577-B8A2-26ADEF8B1AF3}"/>
              </a:ext>
              <a:ext uri="{C183D7F6-B498-43B3-948B-1728B52AA6E4}">
                <adec:decorative xmlns:adec="http://schemas.microsoft.com/office/drawing/2017/decorative" val="0"/>
              </a:ext>
            </a:extLst>
          </p:cNvPr>
          <p:cNvSpPr txBox="1"/>
          <p:nvPr/>
        </p:nvSpPr>
        <p:spPr>
          <a:xfrm>
            <a:off x="1563763" y="4276447"/>
            <a:ext cx="370294" cy="115416"/>
          </a:xfrm>
          <a:prstGeom prst="rect">
            <a:avLst/>
          </a:prstGeom>
          <a:noFill/>
        </p:spPr>
        <p:txBody>
          <a:bodyPr wrap="none" lIns="0" tIns="0" rIns="0" bIns="0" rtlCol="0">
            <a:spAutoFit/>
          </a:bodyPr>
          <a:lstStyle/>
          <a:p>
            <a:pPr algn="ctr"/>
            <a:r>
              <a:rPr lang="en-IE" sz="750" noProof="0" dirty="0">
                <a:solidFill>
                  <a:schemeClr val="tx2"/>
                </a:solidFill>
              </a:rPr>
              <a:t>Accounts</a:t>
            </a:r>
          </a:p>
        </p:txBody>
      </p:sp>
      <p:pic>
        <p:nvPicPr>
          <p:cNvPr id="80" name="Graphic 79" descr="Sustainability icon">
            <a:extLst>
              <a:ext uri="{FF2B5EF4-FFF2-40B4-BE49-F238E27FC236}">
                <a16:creationId xmlns:a16="http://schemas.microsoft.com/office/drawing/2014/main" id="{E60C4D94-3D10-4D6F-8A3D-982DE7A6569B}"/>
              </a:ext>
              <a:ext uri="{C183D7F6-B498-43B3-948B-1728B52AA6E4}">
                <adec:decorative xmlns:adec="http://schemas.microsoft.com/office/drawing/2017/decorative" val="0"/>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129521" y="3155207"/>
            <a:ext cx="970407" cy="970407"/>
          </a:xfrm>
          <a:prstGeom prst="rect">
            <a:avLst/>
          </a:prstGeom>
        </p:spPr>
      </p:pic>
      <p:sp>
        <p:nvSpPr>
          <p:cNvPr id="123" name="TextBox 122">
            <a:extLst>
              <a:ext uri="{FF2B5EF4-FFF2-40B4-BE49-F238E27FC236}">
                <a16:creationId xmlns:a16="http://schemas.microsoft.com/office/drawing/2014/main" id="{1A70A3BC-2B60-41FD-8EC8-BB073BD59AC4}"/>
              </a:ext>
              <a:ext uri="{C183D7F6-B498-43B3-948B-1728B52AA6E4}">
                <adec:decorative xmlns:adec="http://schemas.microsoft.com/office/drawing/2017/decorative" val="0"/>
              </a:ext>
            </a:extLst>
          </p:cNvPr>
          <p:cNvSpPr txBox="1"/>
          <p:nvPr/>
        </p:nvSpPr>
        <p:spPr>
          <a:xfrm>
            <a:off x="2337405" y="4276447"/>
            <a:ext cx="554639" cy="115416"/>
          </a:xfrm>
          <a:prstGeom prst="rect">
            <a:avLst/>
          </a:prstGeom>
          <a:noFill/>
        </p:spPr>
        <p:txBody>
          <a:bodyPr wrap="none" lIns="0" tIns="0" rIns="0" bIns="0" rtlCol="0">
            <a:spAutoFit/>
          </a:bodyPr>
          <a:lstStyle/>
          <a:p>
            <a:pPr algn="ctr"/>
            <a:r>
              <a:rPr lang="en-IE" sz="750" noProof="0" dirty="0">
                <a:solidFill>
                  <a:schemeClr val="tx2"/>
                </a:solidFill>
              </a:rPr>
              <a:t>Sustainability</a:t>
            </a:r>
          </a:p>
        </p:txBody>
      </p:sp>
      <p:pic>
        <p:nvPicPr>
          <p:cNvPr id="104" name="Graphic 103" descr="Calendar / event icon">
            <a:extLst>
              <a:ext uri="{FF2B5EF4-FFF2-40B4-BE49-F238E27FC236}">
                <a16:creationId xmlns:a16="http://schemas.microsoft.com/office/drawing/2014/main" id="{0F649603-E058-4E24-86CC-BB01D7B112B7}"/>
              </a:ext>
              <a:ext uri="{C183D7F6-B498-43B3-948B-1728B52AA6E4}">
                <adec:decorative xmlns:adec="http://schemas.microsoft.com/office/drawing/2017/decorative" val="0"/>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2999011" y="3155207"/>
            <a:ext cx="970407" cy="970407"/>
          </a:xfrm>
          <a:prstGeom prst="rect">
            <a:avLst/>
          </a:prstGeom>
        </p:spPr>
      </p:pic>
      <p:sp>
        <p:nvSpPr>
          <p:cNvPr id="124" name="TextBox 123">
            <a:extLst>
              <a:ext uri="{FF2B5EF4-FFF2-40B4-BE49-F238E27FC236}">
                <a16:creationId xmlns:a16="http://schemas.microsoft.com/office/drawing/2014/main" id="{CE478F88-4B1B-4F50-B2D6-53B0062B061F}"/>
              </a:ext>
              <a:ext uri="{C183D7F6-B498-43B3-948B-1728B52AA6E4}">
                <adec:decorative xmlns:adec="http://schemas.microsoft.com/office/drawing/2017/decorative" val="0"/>
              </a:ext>
            </a:extLst>
          </p:cNvPr>
          <p:cNvSpPr txBox="1"/>
          <p:nvPr/>
        </p:nvSpPr>
        <p:spPr>
          <a:xfrm>
            <a:off x="3150789" y="4276447"/>
            <a:ext cx="666850" cy="115416"/>
          </a:xfrm>
          <a:prstGeom prst="rect">
            <a:avLst/>
          </a:prstGeom>
          <a:noFill/>
        </p:spPr>
        <p:txBody>
          <a:bodyPr wrap="none" lIns="0" tIns="0" rIns="0" bIns="0" rtlCol="0">
            <a:spAutoFit/>
          </a:bodyPr>
          <a:lstStyle/>
          <a:p>
            <a:pPr algn="ctr"/>
            <a:r>
              <a:rPr lang="en-IE" sz="750" noProof="0" dirty="0">
                <a:solidFill>
                  <a:schemeClr val="tx2"/>
                </a:solidFill>
              </a:rPr>
              <a:t>Calendar / Event</a:t>
            </a:r>
          </a:p>
        </p:txBody>
      </p:sp>
      <p:pic>
        <p:nvPicPr>
          <p:cNvPr id="106" name="Graphic 105" descr="Funding icon">
            <a:extLst>
              <a:ext uri="{FF2B5EF4-FFF2-40B4-BE49-F238E27FC236}">
                <a16:creationId xmlns:a16="http://schemas.microsoft.com/office/drawing/2014/main" id="{4F6CFEB6-240E-4BD3-86F4-E378CE361D71}"/>
              </a:ext>
              <a:ext uri="{C183D7F6-B498-43B3-948B-1728B52AA6E4}">
                <adec:decorative xmlns:adec="http://schemas.microsoft.com/office/drawing/2017/decorative" val="0"/>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874805" y="3155207"/>
            <a:ext cx="970407" cy="970407"/>
          </a:xfrm>
          <a:prstGeom prst="rect">
            <a:avLst/>
          </a:prstGeom>
        </p:spPr>
      </p:pic>
      <p:sp>
        <p:nvSpPr>
          <p:cNvPr id="125" name="TextBox 124">
            <a:extLst>
              <a:ext uri="{FF2B5EF4-FFF2-40B4-BE49-F238E27FC236}">
                <a16:creationId xmlns:a16="http://schemas.microsoft.com/office/drawing/2014/main" id="{6C5F1FFB-D7C3-41B2-95E9-0D4D5887C34B}"/>
              </a:ext>
              <a:ext uri="{C183D7F6-B498-43B3-948B-1728B52AA6E4}">
                <adec:decorative xmlns:adec="http://schemas.microsoft.com/office/drawing/2017/decorative" val="0"/>
              </a:ext>
            </a:extLst>
          </p:cNvPr>
          <p:cNvSpPr txBox="1"/>
          <p:nvPr/>
        </p:nvSpPr>
        <p:spPr>
          <a:xfrm>
            <a:off x="4194098" y="4276447"/>
            <a:ext cx="331821" cy="115416"/>
          </a:xfrm>
          <a:prstGeom prst="rect">
            <a:avLst/>
          </a:prstGeom>
          <a:noFill/>
        </p:spPr>
        <p:txBody>
          <a:bodyPr wrap="none" lIns="0" tIns="0" rIns="0" bIns="0" rtlCol="0">
            <a:spAutoFit/>
          </a:bodyPr>
          <a:lstStyle/>
          <a:p>
            <a:pPr algn="ctr"/>
            <a:r>
              <a:rPr lang="en-IE" sz="750" noProof="0" dirty="0">
                <a:solidFill>
                  <a:schemeClr val="tx2"/>
                </a:solidFill>
              </a:rPr>
              <a:t>Funding</a:t>
            </a:r>
          </a:p>
        </p:txBody>
      </p:sp>
      <p:pic>
        <p:nvPicPr>
          <p:cNvPr id="88" name="Graphic 87" descr="Research icon">
            <a:extLst>
              <a:ext uri="{FF2B5EF4-FFF2-40B4-BE49-F238E27FC236}">
                <a16:creationId xmlns:a16="http://schemas.microsoft.com/office/drawing/2014/main" id="{A5B53BCB-17FA-45B5-89BC-D7E81496B263}"/>
              </a:ext>
              <a:ext uri="{C183D7F6-B498-43B3-948B-1728B52AA6E4}">
                <adec:decorative xmlns:adec="http://schemas.microsoft.com/office/drawing/2017/decorative" val="0"/>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4736196" y="3155207"/>
            <a:ext cx="970407" cy="970407"/>
          </a:xfrm>
          <a:prstGeom prst="rect">
            <a:avLst/>
          </a:prstGeom>
        </p:spPr>
      </p:pic>
      <p:sp>
        <p:nvSpPr>
          <p:cNvPr id="126" name="TextBox 125">
            <a:extLst>
              <a:ext uri="{FF2B5EF4-FFF2-40B4-BE49-F238E27FC236}">
                <a16:creationId xmlns:a16="http://schemas.microsoft.com/office/drawing/2014/main" id="{220E3A3E-906D-412E-A0C8-12C84D0F4ACB}"/>
              </a:ext>
              <a:ext uri="{C183D7F6-B498-43B3-948B-1728B52AA6E4}">
                <adec:decorative xmlns:adec="http://schemas.microsoft.com/office/drawing/2017/decorative" val="0"/>
              </a:ext>
            </a:extLst>
          </p:cNvPr>
          <p:cNvSpPr txBox="1"/>
          <p:nvPr/>
        </p:nvSpPr>
        <p:spPr>
          <a:xfrm>
            <a:off x="5035451" y="4276447"/>
            <a:ext cx="371897" cy="115416"/>
          </a:xfrm>
          <a:prstGeom prst="rect">
            <a:avLst/>
          </a:prstGeom>
          <a:noFill/>
        </p:spPr>
        <p:txBody>
          <a:bodyPr wrap="none" lIns="0" tIns="0" rIns="0" bIns="0" rtlCol="0">
            <a:spAutoFit/>
          </a:bodyPr>
          <a:lstStyle/>
          <a:p>
            <a:pPr algn="ctr"/>
            <a:r>
              <a:rPr lang="en-IE" sz="750" noProof="0" dirty="0">
                <a:solidFill>
                  <a:schemeClr val="tx2"/>
                </a:solidFill>
              </a:rPr>
              <a:t>Research</a:t>
            </a:r>
          </a:p>
        </p:txBody>
      </p:sp>
      <p:pic>
        <p:nvPicPr>
          <p:cNvPr id="90" name="Graphic 89" descr="Form icon">
            <a:extLst>
              <a:ext uri="{FF2B5EF4-FFF2-40B4-BE49-F238E27FC236}">
                <a16:creationId xmlns:a16="http://schemas.microsoft.com/office/drawing/2014/main" id="{5CB67CCF-39AC-4F91-9ECB-BC436B47CCF3}"/>
              </a:ext>
              <a:ext uri="{C183D7F6-B498-43B3-948B-1728B52AA6E4}">
                <adec:decorative xmlns:adec="http://schemas.microsoft.com/office/drawing/2017/decorative" val="0"/>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5607343" y="3155207"/>
            <a:ext cx="970407" cy="970407"/>
          </a:xfrm>
          <a:prstGeom prst="rect">
            <a:avLst/>
          </a:prstGeom>
        </p:spPr>
      </p:pic>
      <p:sp>
        <p:nvSpPr>
          <p:cNvPr id="127" name="TextBox 126">
            <a:extLst>
              <a:ext uri="{FF2B5EF4-FFF2-40B4-BE49-F238E27FC236}">
                <a16:creationId xmlns:a16="http://schemas.microsoft.com/office/drawing/2014/main" id="{3DADEEEE-0CBE-4914-B3CE-EB19BAF5C688}"/>
              </a:ext>
              <a:ext uri="{C183D7F6-B498-43B3-948B-1728B52AA6E4}">
                <adec:decorative xmlns:adec="http://schemas.microsoft.com/office/drawing/2017/decorative" val="0"/>
              </a:ext>
            </a:extLst>
          </p:cNvPr>
          <p:cNvSpPr txBox="1"/>
          <p:nvPr/>
        </p:nvSpPr>
        <p:spPr>
          <a:xfrm>
            <a:off x="5718738" y="4276447"/>
            <a:ext cx="747617" cy="115416"/>
          </a:xfrm>
          <a:prstGeom prst="rect">
            <a:avLst/>
          </a:prstGeom>
          <a:noFill/>
        </p:spPr>
        <p:txBody>
          <a:bodyPr wrap="square" lIns="0" tIns="0" rIns="0" bIns="0" rtlCol="0">
            <a:spAutoFit/>
          </a:bodyPr>
          <a:lstStyle/>
          <a:p>
            <a:pPr algn="ctr"/>
            <a:r>
              <a:rPr lang="en-IE" sz="750" noProof="0" dirty="0">
                <a:solidFill>
                  <a:schemeClr val="tx2"/>
                </a:solidFill>
              </a:rPr>
              <a:t>Form</a:t>
            </a:r>
          </a:p>
        </p:txBody>
      </p:sp>
      <p:pic>
        <p:nvPicPr>
          <p:cNvPr id="92" name="Graphic 91" descr="Certificate / degree icon">
            <a:extLst>
              <a:ext uri="{FF2B5EF4-FFF2-40B4-BE49-F238E27FC236}">
                <a16:creationId xmlns:a16="http://schemas.microsoft.com/office/drawing/2014/main" id="{92550A6C-2A3A-4410-8239-5EB0FBFC8AC4}"/>
              </a:ext>
              <a:ext uri="{C183D7F6-B498-43B3-948B-1728B52AA6E4}">
                <adec:decorative xmlns:adec="http://schemas.microsoft.com/office/drawing/2017/decorative" val="0"/>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6479885" y="3155207"/>
            <a:ext cx="970407" cy="970407"/>
          </a:xfrm>
          <a:prstGeom prst="rect">
            <a:avLst/>
          </a:prstGeom>
        </p:spPr>
      </p:pic>
      <p:sp>
        <p:nvSpPr>
          <p:cNvPr id="128" name="TextBox 127">
            <a:extLst>
              <a:ext uri="{FF2B5EF4-FFF2-40B4-BE49-F238E27FC236}">
                <a16:creationId xmlns:a16="http://schemas.microsoft.com/office/drawing/2014/main" id="{678C6775-C1AD-4A88-81FB-A63FB19C5991}"/>
              </a:ext>
              <a:ext uri="{C183D7F6-B498-43B3-948B-1728B52AA6E4}">
                <adec:decorative xmlns:adec="http://schemas.microsoft.com/office/drawing/2017/decorative" val="0"/>
              </a:ext>
            </a:extLst>
          </p:cNvPr>
          <p:cNvSpPr txBox="1"/>
          <p:nvPr/>
        </p:nvSpPr>
        <p:spPr>
          <a:xfrm>
            <a:off x="6577161" y="4276447"/>
            <a:ext cx="775854" cy="115416"/>
          </a:xfrm>
          <a:prstGeom prst="rect">
            <a:avLst/>
          </a:prstGeom>
          <a:noFill/>
        </p:spPr>
        <p:txBody>
          <a:bodyPr wrap="none" lIns="0" tIns="0" rIns="0" bIns="0" rtlCol="0">
            <a:spAutoFit/>
          </a:bodyPr>
          <a:lstStyle/>
          <a:p>
            <a:pPr algn="ctr"/>
            <a:r>
              <a:rPr lang="en-IE" sz="750" noProof="0" dirty="0">
                <a:solidFill>
                  <a:schemeClr val="tx2"/>
                </a:solidFill>
              </a:rPr>
              <a:t>Certificate / Degree</a:t>
            </a:r>
          </a:p>
        </p:txBody>
      </p:sp>
      <p:pic>
        <p:nvPicPr>
          <p:cNvPr id="94" name="Graphic 93" descr="Download icon">
            <a:extLst>
              <a:ext uri="{FF2B5EF4-FFF2-40B4-BE49-F238E27FC236}">
                <a16:creationId xmlns:a16="http://schemas.microsoft.com/office/drawing/2014/main" id="{07CC11D3-C28A-47C2-92A7-EB71F010B479}"/>
              </a:ext>
              <a:ext uri="{C183D7F6-B498-43B3-948B-1728B52AA6E4}">
                <adec:decorative xmlns:adec="http://schemas.microsoft.com/office/drawing/2017/decorative" val="0"/>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7344528" y="3155207"/>
            <a:ext cx="970407" cy="970407"/>
          </a:xfrm>
          <a:prstGeom prst="rect">
            <a:avLst/>
          </a:prstGeom>
        </p:spPr>
      </p:pic>
      <p:sp>
        <p:nvSpPr>
          <p:cNvPr id="129" name="TextBox 128">
            <a:extLst>
              <a:ext uri="{FF2B5EF4-FFF2-40B4-BE49-F238E27FC236}">
                <a16:creationId xmlns:a16="http://schemas.microsoft.com/office/drawing/2014/main" id="{18B765B3-7839-44B6-8670-2B5C762CA25E}"/>
              </a:ext>
              <a:ext uri="{C183D7F6-B498-43B3-948B-1728B52AA6E4}">
                <adec:decorative xmlns:adec="http://schemas.microsoft.com/office/drawing/2017/decorative" val="0"/>
              </a:ext>
            </a:extLst>
          </p:cNvPr>
          <p:cNvSpPr txBox="1"/>
          <p:nvPr/>
        </p:nvSpPr>
        <p:spPr>
          <a:xfrm>
            <a:off x="7544798" y="4276447"/>
            <a:ext cx="569866" cy="115416"/>
          </a:xfrm>
          <a:prstGeom prst="rect">
            <a:avLst/>
          </a:prstGeom>
          <a:noFill/>
        </p:spPr>
        <p:txBody>
          <a:bodyPr wrap="square" lIns="0" tIns="0" rIns="0" bIns="0" rtlCol="0">
            <a:spAutoFit/>
          </a:bodyPr>
          <a:lstStyle/>
          <a:p>
            <a:pPr algn="ctr"/>
            <a:r>
              <a:rPr lang="en-IE" sz="750" noProof="0" dirty="0">
                <a:solidFill>
                  <a:schemeClr val="tx2"/>
                </a:solidFill>
              </a:rPr>
              <a:t>Download</a:t>
            </a:r>
          </a:p>
        </p:txBody>
      </p:sp>
      <p:pic>
        <p:nvPicPr>
          <p:cNvPr id="96" name="Graphic 95" descr="Upload icon">
            <a:extLst>
              <a:ext uri="{FF2B5EF4-FFF2-40B4-BE49-F238E27FC236}">
                <a16:creationId xmlns:a16="http://schemas.microsoft.com/office/drawing/2014/main" id="{ED74C1C9-C31A-4B35-AFF4-CCDFA46F344F}"/>
              </a:ext>
              <a:ext uri="{C183D7F6-B498-43B3-948B-1728B52AA6E4}">
                <adec:decorative xmlns:adec="http://schemas.microsoft.com/office/drawing/2017/decorative" val="0"/>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214049" y="3155207"/>
            <a:ext cx="970407" cy="970407"/>
          </a:xfrm>
          <a:prstGeom prst="rect">
            <a:avLst/>
          </a:prstGeom>
        </p:spPr>
      </p:pic>
      <p:sp>
        <p:nvSpPr>
          <p:cNvPr id="130" name="TextBox 129">
            <a:extLst>
              <a:ext uri="{FF2B5EF4-FFF2-40B4-BE49-F238E27FC236}">
                <a16:creationId xmlns:a16="http://schemas.microsoft.com/office/drawing/2014/main" id="{0C9F5828-3871-4068-8074-BF832E93F108}"/>
              </a:ext>
              <a:ext uri="{C183D7F6-B498-43B3-948B-1728B52AA6E4}">
                <adec:decorative xmlns:adec="http://schemas.microsoft.com/office/drawing/2017/decorative" val="0"/>
              </a:ext>
            </a:extLst>
          </p:cNvPr>
          <p:cNvSpPr txBox="1"/>
          <p:nvPr/>
        </p:nvSpPr>
        <p:spPr>
          <a:xfrm>
            <a:off x="8551776" y="4276447"/>
            <a:ext cx="294953" cy="115416"/>
          </a:xfrm>
          <a:prstGeom prst="rect">
            <a:avLst/>
          </a:prstGeom>
          <a:noFill/>
        </p:spPr>
        <p:txBody>
          <a:bodyPr wrap="none" lIns="0" tIns="0" rIns="0" bIns="0" rtlCol="0">
            <a:spAutoFit/>
          </a:bodyPr>
          <a:lstStyle/>
          <a:p>
            <a:pPr algn="ctr"/>
            <a:r>
              <a:rPr lang="en-IE" sz="750" noProof="0" dirty="0">
                <a:solidFill>
                  <a:schemeClr val="tx2"/>
                </a:solidFill>
              </a:rPr>
              <a:t>Upload</a:t>
            </a:r>
          </a:p>
        </p:txBody>
      </p:sp>
      <p:pic>
        <p:nvPicPr>
          <p:cNvPr id="72" name="Graphic 71" descr="Connectivity icon">
            <a:extLst>
              <a:ext uri="{FF2B5EF4-FFF2-40B4-BE49-F238E27FC236}">
                <a16:creationId xmlns:a16="http://schemas.microsoft.com/office/drawing/2014/main" id="{CA4FD4A4-8804-405B-80E6-DD7C0780F8C8}"/>
              </a:ext>
              <a:ext uri="{C183D7F6-B498-43B3-948B-1728B52AA6E4}">
                <adec:decorative xmlns:adec="http://schemas.microsoft.com/office/drawing/2017/decorative" val="0"/>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088217" y="3155207"/>
            <a:ext cx="970407" cy="970407"/>
          </a:xfrm>
          <a:prstGeom prst="rect">
            <a:avLst/>
          </a:prstGeom>
        </p:spPr>
      </p:pic>
      <p:sp>
        <p:nvSpPr>
          <p:cNvPr id="131" name="TextBox 130">
            <a:extLst>
              <a:ext uri="{FF2B5EF4-FFF2-40B4-BE49-F238E27FC236}">
                <a16:creationId xmlns:a16="http://schemas.microsoft.com/office/drawing/2014/main" id="{A5754797-78DD-4842-BDDD-2AE8DC6C4FAE}"/>
              </a:ext>
              <a:ext uri="{C183D7F6-B498-43B3-948B-1728B52AA6E4}">
                <adec:decorative xmlns:adec="http://schemas.microsoft.com/office/drawing/2017/decorative" val="0"/>
              </a:ext>
            </a:extLst>
          </p:cNvPr>
          <p:cNvSpPr txBox="1"/>
          <p:nvPr/>
        </p:nvSpPr>
        <p:spPr>
          <a:xfrm>
            <a:off x="9320145" y="4276447"/>
            <a:ext cx="506550" cy="115416"/>
          </a:xfrm>
          <a:prstGeom prst="rect">
            <a:avLst/>
          </a:prstGeom>
          <a:noFill/>
        </p:spPr>
        <p:txBody>
          <a:bodyPr wrap="none" lIns="0" tIns="0" rIns="0" bIns="0" rtlCol="0">
            <a:spAutoFit/>
          </a:bodyPr>
          <a:lstStyle/>
          <a:p>
            <a:pPr algn="ctr"/>
            <a:r>
              <a:rPr lang="en-IE" sz="750" noProof="0" dirty="0">
                <a:solidFill>
                  <a:schemeClr val="tx2"/>
                </a:solidFill>
              </a:rPr>
              <a:t>Connectivity</a:t>
            </a:r>
          </a:p>
        </p:txBody>
      </p:sp>
      <p:pic>
        <p:nvPicPr>
          <p:cNvPr id="74" name="Graphic 73" descr="Global icon">
            <a:extLst>
              <a:ext uri="{FF2B5EF4-FFF2-40B4-BE49-F238E27FC236}">
                <a16:creationId xmlns:a16="http://schemas.microsoft.com/office/drawing/2014/main" id="{F80BB169-1434-4CF4-A4AF-E9567B3873F0}"/>
              </a:ext>
              <a:ext uri="{C183D7F6-B498-43B3-948B-1728B52AA6E4}">
                <adec:decorative xmlns:adec="http://schemas.microsoft.com/office/drawing/2017/decorative" val="0"/>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9967263" y="3155207"/>
            <a:ext cx="970407" cy="970407"/>
          </a:xfrm>
          <a:prstGeom prst="rect">
            <a:avLst/>
          </a:prstGeom>
        </p:spPr>
      </p:pic>
      <p:sp>
        <p:nvSpPr>
          <p:cNvPr id="132" name="TextBox 131">
            <a:extLst>
              <a:ext uri="{FF2B5EF4-FFF2-40B4-BE49-F238E27FC236}">
                <a16:creationId xmlns:a16="http://schemas.microsoft.com/office/drawing/2014/main" id="{2C0F6314-5DE0-4BBE-87A0-89E238EDBBC2}"/>
              </a:ext>
              <a:ext uri="{C183D7F6-B498-43B3-948B-1728B52AA6E4}">
                <adec:decorative xmlns:adec="http://schemas.microsoft.com/office/drawing/2017/decorative" val="0"/>
              </a:ext>
            </a:extLst>
          </p:cNvPr>
          <p:cNvSpPr txBox="1"/>
          <p:nvPr/>
        </p:nvSpPr>
        <p:spPr>
          <a:xfrm>
            <a:off x="10321020" y="4276447"/>
            <a:ext cx="262892" cy="115416"/>
          </a:xfrm>
          <a:prstGeom prst="rect">
            <a:avLst/>
          </a:prstGeom>
          <a:noFill/>
        </p:spPr>
        <p:txBody>
          <a:bodyPr wrap="none" lIns="0" tIns="0" rIns="0" bIns="0" rtlCol="0">
            <a:spAutoFit/>
          </a:bodyPr>
          <a:lstStyle/>
          <a:p>
            <a:pPr algn="ctr"/>
            <a:r>
              <a:rPr lang="en-IE" sz="750" noProof="0" dirty="0">
                <a:solidFill>
                  <a:schemeClr val="tx2"/>
                </a:solidFill>
              </a:rPr>
              <a:t>Global</a:t>
            </a:r>
          </a:p>
        </p:txBody>
      </p:sp>
      <p:pic>
        <p:nvPicPr>
          <p:cNvPr id="82" name="Graphic 81" descr="Exchange icon">
            <a:extLst>
              <a:ext uri="{FF2B5EF4-FFF2-40B4-BE49-F238E27FC236}">
                <a16:creationId xmlns:a16="http://schemas.microsoft.com/office/drawing/2014/main" id="{391D69CF-64AA-49DC-A03A-0FF6E0C723B1}"/>
              </a:ext>
              <a:ext uri="{C183D7F6-B498-43B3-948B-1728B52AA6E4}">
                <adec:decorative xmlns:adec="http://schemas.microsoft.com/office/drawing/2017/decorative" val="0"/>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10833531" y="3155207"/>
            <a:ext cx="970407" cy="970407"/>
          </a:xfrm>
          <a:prstGeom prst="rect">
            <a:avLst/>
          </a:prstGeom>
        </p:spPr>
      </p:pic>
      <p:sp>
        <p:nvSpPr>
          <p:cNvPr id="133" name="TextBox 132">
            <a:extLst>
              <a:ext uri="{FF2B5EF4-FFF2-40B4-BE49-F238E27FC236}">
                <a16:creationId xmlns:a16="http://schemas.microsoft.com/office/drawing/2014/main" id="{45DAB3DE-6C3A-46E0-AA75-33B4B940A619}"/>
              </a:ext>
              <a:ext uri="{C183D7F6-B498-43B3-948B-1728B52AA6E4}">
                <adec:decorative xmlns:adec="http://schemas.microsoft.com/office/drawing/2017/decorative" val="0"/>
              </a:ext>
            </a:extLst>
          </p:cNvPr>
          <p:cNvSpPr txBox="1"/>
          <p:nvPr/>
        </p:nvSpPr>
        <p:spPr>
          <a:xfrm>
            <a:off x="10908020" y="4276447"/>
            <a:ext cx="821429" cy="115416"/>
          </a:xfrm>
          <a:prstGeom prst="rect">
            <a:avLst/>
          </a:prstGeom>
          <a:noFill/>
        </p:spPr>
        <p:txBody>
          <a:bodyPr wrap="square" lIns="0" tIns="0" rIns="0" bIns="0" rtlCol="0">
            <a:spAutoFit/>
          </a:bodyPr>
          <a:lstStyle/>
          <a:p>
            <a:pPr algn="ctr"/>
            <a:r>
              <a:rPr lang="en-IE" sz="750" noProof="0" dirty="0">
                <a:solidFill>
                  <a:schemeClr val="tx2"/>
                </a:solidFill>
              </a:rPr>
              <a:t>Exchange</a:t>
            </a:r>
          </a:p>
        </p:txBody>
      </p:sp>
      <p:sp>
        <p:nvSpPr>
          <p:cNvPr id="2" name="TextBox 1">
            <a:extLst>
              <a:ext uri="{FF2B5EF4-FFF2-40B4-BE49-F238E27FC236}">
                <a16:creationId xmlns:a16="http://schemas.microsoft.com/office/drawing/2014/main" id="{B6627A5E-F1B4-4105-B394-08642635A321}"/>
              </a:ext>
              <a:ext uri="{C183D7F6-B498-43B3-948B-1728B52AA6E4}">
                <adec:decorative xmlns:adec="http://schemas.microsoft.com/office/drawing/2017/decorative" val="0"/>
              </a:ext>
            </a:extLst>
          </p:cNvPr>
          <p:cNvSpPr txBox="1"/>
          <p:nvPr/>
        </p:nvSpPr>
        <p:spPr>
          <a:xfrm>
            <a:off x="471028" y="4852132"/>
            <a:ext cx="1092735" cy="184666"/>
          </a:xfrm>
          <a:prstGeom prst="rect">
            <a:avLst/>
          </a:prstGeom>
          <a:noFill/>
        </p:spPr>
        <p:txBody>
          <a:bodyPr wrap="none" lIns="0" tIns="0" rIns="0" bIns="0" rtlCol="0">
            <a:spAutoFit/>
          </a:bodyPr>
          <a:lstStyle/>
          <a:p>
            <a:r>
              <a:rPr lang="en-IE" sz="1200" noProof="0" dirty="0"/>
              <a:t>Covid-19 Related</a:t>
            </a:r>
          </a:p>
        </p:txBody>
      </p:sp>
      <p:pic>
        <p:nvPicPr>
          <p:cNvPr id="138" name="Picture 137" descr="Virus icon">
            <a:extLst>
              <a:ext uri="{FF2B5EF4-FFF2-40B4-BE49-F238E27FC236}">
                <a16:creationId xmlns:a16="http://schemas.microsoft.com/office/drawing/2014/main" id="{E004480F-370D-4059-9A22-36F712C6691F}"/>
              </a:ext>
              <a:ext uri="{C183D7F6-B498-43B3-948B-1728B52AA6E4}">
                <adec:decorative xmlns:adec="http://schemas.microsoft.com/office/drawing/2017/decorative" val="0"/>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488830" y="5167664"/>
            <a:ext cx="765050" cy="765050"/>
          </a:xfrm>
          <a:prstGeom prst="rect">
            <a:avLst/>
          </a:prstGeom>
        </p:spPr>
      </p:pic>
      <p:sp>
        <p:nvSpPr>
          <p:cNvPr id="152" name="TextBox 151">
            <a:extLst>
              <a:ext uri="{FF2B5EF4-FFF2-40B4-BE49-F238E27FC236}">
                <a16:creationId xmlns:a16="http://schemas.microsoft.com/office/drawing/2014/main" id="{39727F1B-650C-426A-A6B2-32B339126CD1}"/>
              </a:ext>
              <a:ext uri="{C183D7F6-B498-43B3-948B-1728B52AA6E4}">
                <adec:decorative xmlns:adec="http://schemas.microsoft.com/office/drawing/2017/decorative" val="0"/>
              </a:ext>
            </a:extLst>
          </p:cNvPr>
          <p:cNvSpPr txBox="1"/>
          <p:nvPr/>
        </p:nvSpPr>
        <p:spPr>
          <a:xfrm>
            <a:off x="776496" y="6198963"/>
            <a:ext cx="198773" cy="115416"/>
          </a:xfrm>
          <a:prstGeom prst="rect">
            <a:avLst/>
          </a:prstGeom>
          <a:noFill/>
        </p:spPr>
        <p:txBody>
          <a:bodyPr wrap="none" lIns="0" tIns="0" rIns="0" bIns="0" rtlCol="0">
            <a:spAutoFit/>
          </a:bodyPr>
          <a:lstStyle/>
          <a:p>
            <a:pPr algn="ctr"/>
            <a:r>
              <a:rPr lang="en-IE" sz="750" noProof="0" dirty="0">
                <a:solidFill>
                  <a:schemeClr val="tx2"/>
                </a:solidFill>
              </a:rPr>
              <a:t>Virus</a:t>
            </a:r>
          </a:p>
        </p:txBody>
      </p:sp>
      <p:pic>
        <p:nvPicPr>
          <p:cNvPr id="120" name="Graphic 119" descr="Wear facemask icon">
            <a:extLst>
              <a:ext uri="{FF2B5EF4-FFF2-40B4-BE49-F238E27FC236}">
                <a16:creationId xmlns:a16="http://schemas.microsoft.com/office/drawing/2014/main" id="{FCE393EE-01A4-47E1-8464-FF3C09882793}"/>
              </a:ext>
              <a:ext uri="{C183D7F6-B498-43B3-948B-1728B52AA6E4}">
                <adec:decorative xmlns:adec="http://schemas.microsoft.com/office/drawing/2017/decorative" val="0"/>
              </a:ext>
            </a:extLst>
          </p:cNvPr>
          <p:cNvPicPr>
            <a:picLocks noChangeAspect="1"/>
          </p:cNvPicPr>
          <p:nvPr/>
        </p:nvPicPr>
        <p:blipFill>
          <a:blip r:embed="rId56" cstate="screen">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263707" y="5064986"/>
            <a:ext cx="970407" cy="970407"/>
          </a:xfrm>
          <a:prstGeom prst="rect">
            <a:avLst/>
          </a:prstGeom>
        </p:spPr>
      </p:pic>
      <p:sp>
        <p:nvSpPr>
          <p:cNvPr id="153" name="TextBox 152">
            <a:extLst>
              <a:ext uri="{FF2B5EF4-FFF2-40B4-BE49-F238E27FC236}">
                <a16:creationId xmlns:a16="http://schemas.microsoft.com/office/drawing/2014/main" id="{22D8D1BA-645C-4161-932F-C41E8FDC9330}"/>
              </a:ext>
              <a:ext uri="{C183D7F6-B498-43B3-948B-1728B52AA6E4}">
                <adec:decorative xmlns:adec="http://schemas.microsoft.com/office/drawing/2017/decorative" val="0"/>
              </a:ext>
            </a:extLst>
          </p:cNvPr>
          <p:cNvSpPr txBox="1"/>
          <p:nvPr/>
        </p:nvSpPr>
        <p:spPr>
          <a:xfrm>
            <a:off x="1439532" y="6198963"/>
            <a:ext cx="618759" cy="115416"/>
          </a:xfrm>
          <a:prstGeom prst="rect">
            <a:avLst/>
          </a:prstGeom>
          <a:noFill/>
        </p:spPr>
        <p:txBody>
          <a:bodyPr wrap="none" lIns="0" tIns="0" rIns="0" bIns="0" rtlCol="0">
            <a:spAutoFit/>
          </a:bodyPr>
          <a:lstStyle/>
          <a:p>
            <a:pPr algn="ctr"/>
            <a:r>
              <a:rPr lang="en-IE" sz="750" noProof="0" dirty="0">
                <a:solidFill>
                  <a:schemeClr val="tx2"/>
                </a:solidFill>
              </a:rPr>
              <a:t>Wear Facemask</a:t>
            </a:r>
          </a:p>
        </p:txBody>
      </p:sp>
      <p:pic>
        <p:nvPicPr>
          <p:cNvPr id="118" name="Graphic 117" descr="Cover icon">
            <a:extLst>
              <a:ext uri="{FF2B5EF4-FFF2-40B4-BE49-F238E27FC236}">
                <a16:creationId xmlns:a16="http://schemas.microsoft.com/office/drawing/2014/main" id="{3B0E6C74-2DF0-4E5E-A6B9-75E5B21440E9}"/>
              </a:ext>
              <a:ext uri="{C183D7F6-B498-43B3-948B-1728B52AA6E4}">
                <adec:decorative xmlns:adec="http://schemas.microsoft.com/office/drawing/2017/decorative" val="0"/>
              </a:ext>
            </a:extLst>
          </p:cNvPr>
          <p:cNvPicPr>
            <a:picLocks noChangeAspect="1"/>
          </p:cNvPicPr>
          <p:nvPr/>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2129521" y="5064986"/>
            <a:ext cx="970407" cy="970407"/>
          </a:xfrm>
          <a:prstGeom prst="rect">
            <a:avLst/>
          </a:prstGeom>
        </p:spPr>
      </p:pic>
      <p:sp>
        <p:nvSpPr>
          <p:cNvPr id="154" name="TextBox 153">
            <a:extLst>
              <a:ext uri="{FF2B5EF4-FFF2-40B4-BE49-F238E27FC236}">
                <a16:creationId xmlns:a16="http://schemas.microsoft.com/office/drawing/2014/main" id="{83C02767-CE7A-4078-9176-B1881AFD7486}"/>
              </a:ext>
              <a:ext uri="{C183D7F6-B498-43B3-948B-1728B52AA6E4}">
                <adec:decorative xmlns:adec="http://schemas.microsoft.com/office/drawing/2017/decorative" val="0"/>
              </a:ext>
            </a:extLst>
          </p:cNvPr>
          <p:cNvSpPr txBox="1"/>
          <p:nvPr/>
        </p:nvSpPr>
        <p:spPr>
          <a:xfrm>
            <a:off x="2500911" y="6198963"/>
            <a:ext cx="227626" cy="115416"/>
          </a:xfrm>
          <a:prstGeom prst="rect">
            <a:avLst/>
          </a:prstGeom>
          <a:noFill/>
        </p:spPr>
        <p:txBody>
          <a:bodyPr wrap="none" lIns="0" tIns="0" rIns="0" bIns="0" rtlCol="0">
            <a:spAutoFit/>
          </a:bodyPr>
          <a:lstStyle/>
          <a:p>
            <a:pPr algn="ctr"/>
            <a:r>
              <a:rPr lang="en-IE" sz="750" noProof="0" dirty="0">
                <a:solidFill>
                  <a:schemeClr val="tx2"/>
                </a:solidFill>
              </a:rPr>
              <a:t>Cover</a:t>
            </a:r>
          </a:p>
        </p:txBody>
      </p:sp>
      <p:pic>
        <p:nvPicPr>
          <p:cNvPr id="116" name="Graphic 115" descr="Reduced seating capacity">
            <a:extLst>
              <a:ext uri="{FF2B5EF4-FFF2-40B4-BE49-F238E27FC236}">
                <a16:creationId xmlns:a16="http://schemas.microsoft.com/office/drawing/2014/main" id="{B7E6797C-1BAE-4550-BDA9-08A9F6149C90}"/>
              </a:ext>
              <a:ext uri="{C183D7F6-B498-43B3-948B-1728B52AA6E4}">
                <adec:decorative xmlns:adec="http://schemas.microsoft.com/office/drawing/2017/decorative" val="0"/>
              </a:ext>
            </a:extLst>
          </p:cNvPr>
          <p:cNvPicPr>
            <a:picLocks noChangeAspect="1"/>
          </p:cNvPicPr>
          <p:nvPr/>
        </p:nvPicPr>
        <p:blipFill>
          <a:blip r:embed="rId60" cstate="screen">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2999011" y="5064986"/>
            <a:ext cx="970407" cy="970407"/>
          </a:xfrm>
          <a:prstGeom prst="rect">
            <a:avLst/>
          </a:prstGeom>
        </p:spPr>
      </p:pic>
      <p:sp>
        <p:nvSpPr>
          <p:cNvPr id="155" name="TextBox 154">
            <a:extLst>
              <a:ext uri="{FF2B5EF4-FFF2-40B4-BE49-F238E27FC236}">
                <a16:creationId xmlns:a16="http://schemas.microsoft.com/office/drawing/2014/main" id="{3B44E305-4B99-4EB3-BFF0-A6B1F64ED42A}"/>
              </a:ext>
              <a:ext uri="{C183D7F6-B498-43B3-948B-1728B52AA6E4}">
                <adec:decorative xmlns:adec="http://schemas.microsoft.com/office/drawing/2017/decorative" val="0"/>
              </a:ext>
            </a:extLst>
          </p:cNvPr>
          <p:cNvSpPr txBox="1"/>
          <p:nvPr/>
        </p:nvSpPr>
        <p:spPr>
          <a:xfrm>
            <a:off x="3144378" y="6198963"/>
            <a:ext cx="679673" cy="230832"/>
          </a:xfrm>
          <a:prstGeom prst="rect">
            <a:avLst/>
          </a:prstGeom>
          <a:noFill/>
        </p:spPr>
        <p:txBody>
          <a:bodyPr wrap="none" lIns="0" tIns="0" rIns="0" bIns="0" rtlCol="0">
            <a:spAutoFit/>
          </a:bodyPr>
          <a:lstStyle/>
          <a:p>
            <a:pPr algn="ctr"/>
            <a:r>
              <a:rPr lang="en-IE" sz="750" noProof="0" dirty="0">
                <a:solidFill>
                  <a:schemeClr val="tx2"/>
                </a:solidFill>
              </a:rPr>
              <a:t>Reduced Seating</a:t>
            </a:r>
            <a:br>
              <a:rPr lang="en-IE" sz="750" noProof="0" dirty="0">
                <a:solidFill>
                  <a:schemeClr val="tx2"/>
                </a:solidFill>
              </a:rPr>
            </a:br>
            <a:r>
              <a:rPr lang="en-IE" sz="750" noProof="0" dirty="0">
                <a:solidFill>
                  <a:schemeClr val="tx2"/>
                </a:solidFill>
              </a:rPr>
              <a:t>Capacity</a:t>
            </a:r>
          </a:p>
        </p:txBody>
      </p:sp>
      <p:pic>
        <p:nvPicPr>
          <p:cNvPr id="114" name="Graphic 113" descr="Two-way system icon">
            <a:extLst>
              <a:ext uri="{FF2B5EF4-FFF2-40B4-BE49-F238E27FC236}">
                <a16:creationId xmlns:a16="http://schemas.microsoft.com/office/drawing/2014/main" id="{3C8C4ABE-CA26-40D3-9319-A36E306CCD0C}"/>
              </a:ext>
              <a:ext uri="{C183D7F6-B498-43B3-948B-1728B52AA6E4}">
                <adec:decorative xmlns:adec="http://schemas.microsoft.com/office/drawing/2017/decorative" val="0"/>
              </a:ext>
            </a:extLst>
          </p:cNvPr>
          <p:cNvPicPr>
            <a:picLocks noChangeAspect="1"/>
          </p:cNvPicPr>
          <p:nvPr/>
        </p:nvPicPr>
        <p:blipFill>
          <a:blip r:embed="rId62" cstate="screen">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3874805" y="5064986"/>
            <a:ext cx="970407" cy="970407"/>
          </a:xfrm>
          <a:prstGeom prst="rect">
            <a:avLst/>
          </a:prstGeom>
        </p:spPr>
      </p:pic>
      <p:sp>
        <p:nvSpPr>
          <p:cNvPr id="156" name="TextBox 155">
            <a:extLst>
              <a:ext uri="{FF2B5EF4-FFF2-40B4-BE49-F238E27FC236}">
                <a16:creationId xmlns:a16="http://schemas.microsoft.com/office/drawing/2014/main" id="{5FECC37B-504F-4315-94AF-55406860F7CF}"/>
              </a:ext>
              <a:ext uri="{C183D7F6-B498-43B3-948B-1728B52AA6E4}">
                <adec:decorative xmlns:adec="http://schemas.microsoft.com/office/drawing/2017/decorative" val="0"/>
              </a:ext>
            </a:extLst>
          </p:cNvPr>
          <p:cNvSpPr txBox="1"/>
          <p:nvPr/>
        </p:nvSpPr>
        <p:spPr>
          <a:xfrm>
            <a:off x="4030591" y="6198963"/>
            <a:ext cx="658835" cy="115416"/>
          </a:xfrm>
          <a:prstGeom prst="rect">
            <a:avLst/>
          </a:prstGeom>
          <a:noFill/>
        </p:spPr>
        <p:txBody>
          <a:bodyPr wrap="none" lIns="0" tIns="0" rIns="0" bIns="0" rtlCol="0">
            <a:spAutoFit/>
          </a:bodyPr>
          <a:lstStyle/>
          <a:p>
            <a:pPr algn="ctr"/>
            <a:r>
              <a:rPr lang="en-IE" sz="750" noProof="0" dirty="0">
                <a:solidFill>
                  <a:schemeClr val="tx2"/>
                </a:solidFill>
              </a:rPr>
              <a:t>Two-way System</a:t>
            </a:r>
          </a:p>
        </p:txBody>
      </p:sp>
      <p:pic>
        <p:nvPicPr>
          <p:cNvPr id="112" name="Graphic 111" descr="Wash icon">
            <a:extLst>
              <a:ext uri="{FF2B5EF4-FFF2-40B4-BE49-F238E27FC236}">
                <a16:creationId xmlns:a16="http://schemas.microsoft.com/office/drawing/2014/main" id="{60ED3CB6-A785-431E-885C-472A7E01325D}"/>
              </a:ext>
              <a:ext uri="{C183D7F6-B498-43B3-948B-1728B52AA6E4}">
                <adec:decorative xmlns:adec="http://schemas.microsoft.com/office/drawing/2017/decorative" val="0"/>
              </a:ext>
            </a:extLst>
          </p:cNvPr>
          <p:cNvPicPr>
            <a:picLocks noChangeAspect="1"/>
          </p:cNvPicPr>
          <p:nvPr/>
        </p:nvPicPr>
        <p:blipFill>
          <a:blip r:embed="rId64" cstate="screen">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4736196" y="5064986"/>
            <a:ext cx="970407" cy="970407"/>
          </a:xfrm>
          <a:prstGeom prst="rect">
            <a:avLst/>
          </a:prstGeom>
        </p:spPr>
      </p:pic>
      <p:sp>
        <p:nvSpPr>
          <p:cNvPr id="157" name="TextBox 156">
            <a:extLst>
              <a:ext uri="{FF2B5EF4-FFF2-40B4-BE49-F238E27FC236}">
                <a16:creationId xmlns:a16="http://schemas.microsoft.com/office/drawing/2014/main" id="{A9BA419C-8502-4C4A-B161-DEB840A8219F}"/>
              </a:ext>
              <a:ext uri="{C183D7F6-B498-43B3-948B-1728B52AA6E4}">
                <adec:decorative xmlns:adec="http://schemas.microsoft.com/office/drawing/2017/decorative" val="0"/>
              </a:ext>
            </a:extLst>
          </p:cNvPr>
          <p:cNvSpPr txBox="1"/>
          <p:nvPr/>
        </p:nvSpPr>
        <p:spPr>
          <a:xfrm>
            <a:off x="5111595" y="6198963"/>
            <a:ext cx="219612" cy="115416"/>
          </a:xfrm>
          <a:prstGeom prst="rect">
            <a:avLst/>
          </a:prstGeom>
          <a:noFill/>
        </p:spPr>
        <p:txBody>
          <a:bodyPr wrap="none" lIns="0" tIns="0" rIns="0" bIns="0" rtlCol="0">
            <a:spAutoFit/>
          </a:bodyPr>
          <a:lstStyle/>
          <a:p>
            <a:pPr algn="ctr"/>
            <a:r>
              <a:rPr lang="en-IE" sz="750" noProof="0" dirty="0">
                <a:solidFill>
                  <a:schemeClr val="tx2"/>
                </a:solidFill>
              </a:rPr>
              <a:t>Wash</a:t>
            </a:r>
          </a:p>
        </p:txBody>
      </p:sp>
      <p:pic>
        <p:nvPicPr>
          <p:cNvPr id="110" name="Graphic 109" descr="Social distancing icon">
            <a:extLst>
              <a:ext uri="{FF2B5EF4-FFF2-40B4-BE49-F238E27FC236}">
                <a16:creationId xmlns:a16="http://schemas.microsoft.com/office/drawing/2014/main" id="{B183A205-6190-4A4C-971E-2A5AFC03BC0E}"/>
              </a:ext>
              <a:ext uri="{C183D7F6-B498-43B3-948B-1728B52AA6E4}">
                <adec:decorative xmlns:adec="http://schemas.microsoft.com/office/drawing/2017/decorative" val="0"/>
              </a:ext>
            </a:extLst>
          </p:cNvPr>
          <p:cNvPicPr>
            <a:picLocks noChangeAspect="1"/>
          </p:cNvPicPr>
          <p:nvPr/>
        </p:nvPicPr>
        <p:blipFill>
          <a:blip r:embed="rId66" cstate="screen">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5607343" y="5064986"/>
            <a:ext cx="970407" cy="970407"/>
          </a:xfrm>
          <a:prstGeom prst="rect">
            <a:avLst/>
          </a:prstGeom>
        </p:spPr>
      </p:pic>
      <p:sp>
        <p:nvSpPr>
          <p:cNvPr id="158" name="TextBox 157">
            <a:extLst>
              <a:ext uri="{FF2B5EF4-FFF2-40B4-BE49-F238E27FC236}">
                <a16:creationId xmlns:a16="http://schemas.microsoft.com/office/drawing/2014/main" id="{68EB7EDF-1BC5-4484-865B-FA5FDBFC0B2E}"/>
              </a:ext>
              <a:ext uri="{C183D7F6-B498-43B3-948B-1728B52AA6E4}">
                <adec:decorative xmlns:adec="http://schemas.microsoft.com/office/drawing/2017/decorative" val="0"/>
              </a:ext>
            </a:extLst>
          </p:cNvPr>
          <p:cNvSpPr txBox="1"/>
          <p:nvPr/>
        </p:nvSpPr>
        <p:spPr>
          <a:xfrm>
            <a:off x="5718738" y="6198963"/>
            <a:ext cx="747617" cy="115416"/>
          </a:xfrm>
          <a:prstGeom prst="rect">
            <a:avLst/>
          </a:prstGeom>
          <a:noFill/>
        </p:spPr>
        <p:txBody>
          <a:bodyPr wrap="square" lIns="0" tIns="0" rIns="0" bIns="0" rtlCol="0">
            <a:spAutoFit/>
          </a:bodyPr>
          <a:lstStyle/>
          <a:p>
            <a:pPr algn="ctr"/>
            <a:r>
              <a:rPr lang="en-IE" sz="750" noProof="0" dirty="0">
                <a:solidFill>
                  <a:schemeClr val="tx2"/>
                </a:solidFill>
              </a:rPr>
              <a:t>Social Distancing</a:t>
            </a:r>
          </a:p>
        </p:txBody>
      </p:sp>
      <p:sp>
        <p:nvSpPr>
          <p:cNvPr id="3" name="Slide Number Placeholder 2">
            <a:extLst>
              <a:ext uri="{FF2B5EF4-FFF2-40B4-BE49-F238E27FC236}">
                <a16:creationId xmlns:a16="http://schemas.microsoft.com/office/drawing/2014/main" id="{D97270DE-DBF5-5CC5-FA01-3CAB5E990A84}"/>
              </a:ext>
            </a:extLst>
          </p:cNvPr>
          <p:cNvSpPr>
            <a:spLocks noGrp="1"/>
          </p:cNvSpPr>
          <p:nvPr>
            <p:ph type="sldNum" sz="quarter" idx="12"/>
          </p:nvPr>
        </p:nvSpPr>
        <p:spPr/>
        <p:txBody>
          <a:bodyPr/>
          <a:lstStyle/>
          <a:p>
            <a:fld id="{DDBE135E-2566-4748-853C-8A3B78F0FB00}" type="slidenum">
              <a:rPr lang="en-IE" noProof="0" smtClean="0"/>
              <a:pPr/>
              <a:t>18</a:t>
            </a:fld>
            <a:endParaRPr lang="en-IE" noProof="0" dirty="0"/>
          </a:p>
        </p:txBody>
      </p:sp>
    </p:spTree>
    <p:extLst>
      <p:ext uri="{BB962C8B-B14F-4D97-AF65-F5344CB8AC3E}">
        <p14:creationId xmlns:p14="http://schemas.microsoft.com/office/powerpoint/2010/main" val="798176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7DD72FAF-58D0-4037-A76E-A0613BD6D221}"/>
              </a:ext>
            </a:extLst>
          </p:cNvPr>
          <p:cNvSpPr>
            <a:spLocks noGrp="1"/>
          </p:cNvSpPr>
          <p:nvPr>
            <p:ph type="title"/>
          </p:nvPr>
        </p:nvSpPr>
        <p:spPr/>
        <p:txBody>
          <a:bodyPr/>
          <a:lstStyle/>
          <a:p>
            <a:r>
              <a:rPr lang="en-IE" noProof="0" dirty="0"/>
              <a:t>Icons: Black</a:t>
            </a:r>
          </a:p>
        </p:txBody>
      </p:sp>
      <p:pic>
        <p:nvPicPr>
          <p:cNvPr id="58" name="Graphic 57" descr="Student icon">
            <a:extLst>
              <a:ext uri="{FF2B5EF4-FFF2-40B4-BE49-F238E27FC236}">
                <a16:creationId xmlns:a16="http://schemas.microsoft.com/office/drawing/2014/main" id="{0CC7070F-D969-4618-A638-3F84C2A7BA3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0678" y="1383896"/>
            <a:ext cx="970407" cy="970407"/>
          </a:xfrm>
          <a:prstGeom prst="rect">
            <a:avLst/>
          </a:prstGeom>
        </p:spPr>
      </p:pic>
      <p:sp>
        <p:nvSpPr>
          <p:cNvPr id="139" name="TextBox 138">
            <a:extLst>
              <a:ext uri="{FF2B5EF4-FFF2-40B4-BE49-F238E27FC236}">
                <a16:creationId xmlns:a16="http://schemas.microsoft.com/office/drawing/2014/main" id="{76DBC10A-2612-4920-8DC4-00A288FB9F37}"/>
              </a:ext>
              <a:ext uri="{C183D7F6-B498-43B3-948B-1728B52AA6E4}">
                <adec:decorative xmlns:adec="http://schemas.microsoft.com/office/drawing/2017/decorative" val="0"/>
              </a:ext>
            </a:extLst>
          </p:cNvPr>
          <p:cNvSpPr txBox="1"/>
          <p:nvPr/>
        </p:nvSpPr>
        <p:spPr>
          <a:xfrm>
            <a:off x="714779" y="2452153"/>
            <a:ext cx="322204" cy="115416"/>
          </a:xfrm>
          <a:prstGeom prst="rect">
            <a:avLst/>
          </a:prstGeom>
          <a:noFill/>
        </p:spPr>
        <p:txBody>
          <a:bodyPr wrap="none" lIns="0" tIns="0" rIns="0" bIns="0" rtlCol="0">
            <a:spAutoFit/>
          </a:bodyPr>
          <a:lstStyle/>
          <a:p>
            <a:pPr algn="ctr"/>
            <a:r>
              <a:rPr lang="en-IE" sz="750" noProof="0" dirty="0">
                <a:solidFill>
                  <a:schemeClr val="tx2"/>
                </a:solidFill>
              </a:rPr>
              <a:t>Student</a:t>
            </a:r>
          </a:p>
        </p:txBody>
      </p:sp>
      <p:pic>
        <p:nvPicPr>
          <p:cNvPr id="60" name="Graphic 59" descr="Lecture / Teaching icon">
            <a:extLst>
              <a:ext uri="{FF2B5EF4-FFF2-40B4-BE49-F238E27FC236}">
                <a16:creationId xmlns:a16="http://schemas.microsoft.com/office/drawing/2014/main" id="{0B909334-DDCF-400B-9C65-A089FD43EE61}"/>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63707" y="1383896"/>
            <a:ext cx="970407" cy="970407"/>
          </a:xfrm>
          <a:prstGeom prst="rect">
            <a:avLst/>
          </a:prstGeom>
        </p:spPr>
      </p:pic>
      <p:sp>
        <p:nvSpPr>
          <p:cNvPr id="140" name="TextBox 139">
            <a:extLst>
              <a:ext uri="{FF2B5EF4-FFF2-40B4-BE49-F238E27FC236}">
                <a16:creationId xmlns:a16="http://schemas.microsoft.com/office/drawing/2014/main" id="{1ABCB053-7A63-4D81-B9E4-D0F92719A67F}"/>
              </a:ext>
              <a:ext uri="{C183D7F6-B498-43B3-948B-1728B52AA6E4}">
                <adec:decorative xmlns:adec="http://schemas.microsoft.com/office/drawing/2017/decorative" val="0"/>
              </a:ext>
            </a:extLst>
          </p:cNvPr>
          <p:cNvSpPr txBox="1"/>
          <p:nvPr/>
        </p:nvSpPr>
        <p:spPr>
          <a:xfrm>
            <a:off x="1404265" y="2452153"/>
            <a:ext cx="689291" cy="115416"/>
          </a:xfrm>
          <a:prstGeom prst="rect">
            <a:avLst/>
          </a:prstGeom>
          <a:noFill/>
        </p:spPr>
        <p:txBody>
          <a:bodyPr wrap="none" lIns="0" tIns="0" rIns="0" bIns="0" rtlCol="0">
            <a:spAutoFit/>
          </a:bodyPr>
          <a:lstStyle/>
          <a:p>
            <a:pPr algn="ctr"/>
            <a:r>
              <a:rPr lang="en-IE" sz="750" noProof="0" dirty="0">
                <a:solidFill>
                  <a:schemeClr val="tx2"/>
                </a:solidFill>
              </a:rPr>
              <a:t>Lecture/teaching</a:t>
            </a:r>
          </a:p>
        </p:txBody>
      </p:sp>
      <p:pic>
        <p:nvPicPr>
          <p:cNvPr id="108" name="Graphic 107" descr="Further education icon">
            <a:extLst>
              <a:ext uri="{FF2B5EF4-FFF2-40B4-BE49-F238E27FC236}">
                <a16:creationId xmlns:a16="http://schemas.microsoft.com/office/drawing/2014/main" id="{155B60CD-F84F-40D6-A388-D41AF54FE3F0}"/>
              </a:ext>
              <a:ext uri="{C183D7F6-B498-43B3-948B-1728B52AA6E4}">
                <adec:decorative xmlns:adec="http://schemas.microsoft.com/office/drawing/2017/decorative" val="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129521" y="1383896"/>
            <a:ext cx="970407" cy="970407"/>
          </a:xfrm>
          <a:prstGeom prst="rect">
            <a:avLst/>
          </a:prstGeom>
        </p:spPr>
      </p:pic>
      <p:sp>
        <p:nvSpPr>
          <p:cNvPr id="141" name="TextBox 140">
            <a:extLst>
              <a:ext uri="{FF2B5EF4-FFF2-40B4-BE49-F238E27FC236}">
                <a16:creationId xmlns:a16="http://schemas.microsoft.com/office/drawing/2014/main" id="{8BFD069B-8B56-4B1A-8DC0-2A370A494D93}"/>
              </a:ext>
              <a:ext uri="{C183D7F6-B498-43B3-948B-1728B52AA6E4}">
                <adec:decorative xmlns:adec="http://schemas.microsoft.com/office/drawing/2017/decorative" val="0"/>
              </a:ext>
            </a:extLst>
          </p:cNvPr>
          <p:cNvSpPr txBox="1"/>
          <p:nvPr/>
        </p:nvSpPr>
        <p:spPr>
          <a:xfrm>
            <a:off x="2250041" y="2452153"/>
            <a:ext cx="729367" cy="115416"/>
          </a:xfrm>
          <a:prstGeom prst="rect">
            <a:avLst/>
          </a:prstGeom>
          <a:noFill/>
        </p:spPr>
        <p:txBody>
          <a:bodyPr wrap="none" lIns="0" tIns="0" rIns="0" bIns="0" rtlCol="0">
            <a:spAutoFit/>
          </a:bodyPr>
          <a:lstStyle/>
          <a:p>
            <a:pPr algn="ctr"/>
            <a:r>
              <a:rPr lang="en-IE" sz="750" noProof="0" dirty="0">
                <a:solidFill>
                  <a:schemeClr val="tx2"/>
                </a:solidFill>
              </a:rPr>
              <a:t>Further education</a:t>
            </a:r>
          </a:p>
        </p:txBody>
      </p:sp>
      <p:pic>
        <p:nvPicPr>
          <p:cNvPr id="62" name="Graphic 61" descr="Graduate / Graduation icon">
            <a:extLst>
              <a:ext uri="{FF2B5EF4-FFF2-40B4-BE49-F238E27FC236}">
                <a16:creationId xmlns:a16="http://schemas.microsoft.com/office/drawing/2014/main" id="{86C70A41-DBC0-4146-A5D7-9E4CC07272DB}"/>
              </a:ext>
              <a:ext uri="{C183D7F6-B498-43B3-948B-1728B52AA6E4}">
                <adec:decorative xmlns:adec="http://schemas.microsoft.com/office/drawing/2017/decorative" val="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999011" y="1383896"/>
            <a:ext cx="970407" cy="970407"/>
          </a:xfrm>
          <a:prstGeom prst="rect">
            <a:avLst/>
          </a:prstGeom>
        </p:spPr>
      </p:pic>
      <p:sp>
        <p:nvSpPr>
          <p:cNvPr id="142" name="TextBox 141">
            <a:extLst>
              <a:ext uri="{FF2B5EF4-FFF2-40B4-BE49-F238E27FC236}">
                <a16:creationId xmlns:a16="http://schemas.microsoft.com/office/drawing/2014/main" id="{D4D7C9D1-19C0-48CD-97C6-CD8487409CF4}"/>
              </a:ext>
              <a:ext uri="{C183D7F6-B498-43B3-948B-1728B52AA6E4}">
                <adec:decorative xmlns:adec="http://schemas.microsoft.com/office/drawing/2017/decorative" val="0"/>
              </a:ext>
            </a:extLst>
          </p:cNvPr>
          <p:cNvSpPr txBox="1"/>
          <p:nvPr/>
        </p:nvSpPr>
        <p:spPr>
          <a:xfrm>
            <a:off x="3254183" y="2452153"/>
            <a:ext cx="460062" cy="230832"/>
          </a:xfrm>
          <a:prstGeom prst="rect">
            <a:avLst/>
          </a:prstGeom>
          <a:noFill/>
        </p:spPr>
        <p:txBody>
          <a:bodyPr wrap="none" lIns="0" tIns="0" rIns="0" bIns="0" rtlCol="0">
            <a:spAutoFit/>
          </a:bodyPr>
          <a:lstStyle/>
          <a:p>
            <a:pPr algn="ctr"/>
            <a:r>
              <a:rPr lang="en-IE" sz="750" noProof="0" dirty="0">
                <a:solidFill>
                  <a:schemeClr val="tx2"/>
                </a:solidFill>
              </a:rPr>
              <a:t>Graduate / </a:t>
            </a:r>
          </a:p>
          <a:p>
            <a:pPr algn="ctr"/>
            <a:r>
              <a:rPr lang="en-IE" sz="750" noProof="0" dirty="0">
                <a:solidFill>
                  <a:schemeClr val="tx2"/>
                </a:solidFill>
              </a:rPr>
              <a:t>Graduation</a:t>
            </a:r>
          </a:p>
        </p:txBody>
      </p:sp>
      <p:pic>
        <p:nvPicPr>
          <p:cNvPr id="64" name="Graphic 63" descr="Trinity / Campanile icon">
            <a:extLst>
              <a:ext uri="{FF2B5EF4-FFF2-40B4-BE49-F238E27FC236}">
                <a16:creationId xmlns:a16="http://schemas.microsoft.com/office/drawing/2014/main" id="{578786E0-7458-4994-A9DA-870E38E6F2B8}"/>
              </a:ext>
              <a:ext uri="{C183D7F6-B498-43B3-948B-1728B52AA6E4}">
                <adec:decorative xmlns:adec="http://schemas.microsoft.com/office/drawing/2017/decorative" val="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3874805" y="1383896"/>
            <a:ext cx="970407" cy="970407"/>
          </a:xfrm>
          <a:prstGeom prst="rect">
            <a:avLst/>
          </a:prstGeom>
        </p:spPr>
      </p:pic>
      <p:sp>
        <p:nvSpPr>
          <p:cNvPr id="143" name="TextBox 142">
            <a:extLst>
              <a:ext uri="{FF2B5EF4-FFF2-40B4-BE49-F238E27FC236}">
                <a16:creationId xmlns:a16="http://schemas.microsoft.com/office/drawing/2014/main" id="{0BCF190B-5006-4255-9116-C6F7DC1CEB84}"/>
              </a:ext>
              <a:ext uri="{C183D7F6-B498-43B3-948B-1728B52AA6E4}">
                <adec:decorative xmlns:adec="http://schemas.microsoft.com/office/drawing/2017/decorative" val="0"/>
              </a:ext>
            </a:extLst>
          </p:cNvPr>
          <p:cNvSpPr txBox="1"/>
          <p:nvPr/>
        </p:nvSpPr>
        <p:spPr>
          <a:xfrm>
            <a:off x="3974486" y="2452153"/>
            <a:ext cx="771045" cy="115416"/>
          </a:xfrm>
          <a:prstGeom prst="rect">
            <a:avLst/>
          </a:prstGeom>
          <a:noFill/>
        </p:spPr>
        <p:txBody>
          <a:bodyPr wrap="none" lIns="0" tIns="0" rIns="0" bIns="0" rtlCol="0">
            <a:spAutoFit/>
          </a:bodyPr>
          <a:lstStyle/>
          <a:p>
            <a:pPr algn="ctr"/>
            <a:r>
              <a:rPr lang="en-IE" sz="750" noProof="0" dirty="0">
                <a:solidFill>
                  <a:schemeClr val="tx2"/>
                </a:solidFill>
              </a:rPr>
              <a:t>Trinity / Campanile</a:t>
            </a:r>
          </a:p>
        </p:txBody>
      </p:sp>
      <p:pic>
        <p:nvPicPr>
          <p:cNvPr id="66" name="Graphic 65" descr="Ideas icon">
            <a:extLst>
              <a:ext uri="{FF2B5EF4-FFF2-40B4-BE49-F238E27FC236}">
                <a16:creationId xmlns:a16="http://schemas.microsoft.com/office/drawing/2014/main" id="{1431BFBF-2342-4FFB-8380-33DDCB0AF50C}"/>
              </a:ext>
              <a:ext uri="{C183D7F6-B498-43B3-948B-1728B52AA6E4}">
                <adec:decorative xmlns:adec="http://schemas.microsoft.com/office/drawing/2017/decorative" val="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736196" y="1383896"/>
            <a:ext cx="970407" cy="970407"/>
          </a:xfrm>
          <a:prstGeom prst="rect">
            <a:avLst/>
          </a:prstGeom>
        </p:spPr>
      </p:pic>
      <p:sp>
        <p:nvSpPr>
          <p:cNvPr id="144" name="TextBox 143">
            <a:extLst>
              <a:ext uri="{FF2B5EF4-FFF2-40B4-BE49-F238E27FC236}">
                <a16:creationId xmlns:a16="http://schemas.microsoft.com/office/drawing/2014/main" id="{8E56CA06-7F84-4C53-9134-8A015EFE5E6B}"/>
              </a:ext>
              <a:ext uri="{C183D7F6-B498-43B3-948B-1728B52AA6E4}">
                <adec:decorative xmlns:adec="http://schemas.microsoft.com/office/drawing/2017/decorative" val="0"/>
              </a:ext>
            </a:extLst>
          </p:cNvPr>
          <p:cNvSpPr txBox="1"/>
          <p:nvPr/>
        </p:nvSpPr>
        <p:spPr>
          <a:xfrm>
            <a:off x="5113197" y="2452153"/>
            <a:ext cx="216406" cy="115416"/>
          </a:xfrm>
          <a:prstGeom prst="rect">
            <a:avLst/>
          </a:prstGeom>
          <a:noFill/>
        </p:spPr>
        <p:txBody>
          <a:bodyPr wrap="none" lIns="0" tIns="0" rIns="0" bIns="0" rtlCol="0">
            <a:spAutoFit/>
          </a:bodyPr>
          <a:lstStyle/>
          <a:p>
            <a:pPr algn="ctr"/>
            <a:r>
              <a:rPr lang="en-IE" sz="750" noProof="0" dirty="0">
                <a:solidFill>
                  <a:schemeClr val="tx2"/>
                </a:solidFill>
              </a:rPr>
              <a:t>Ideas</a:t>
            </a:r>
          </a:p>
        </p:txBody>
      </p:sp>
      <p:pic>
        <p:nvPicPr>
          <p:cNvPr id="68" name="Graphic 67" descr="University / Graduation icon">
            <a:extLst>
              <a:ext uri="{FF2B5EF4-FFF2-40B4-BE49-F238E27FC236}">
                <a16:creationId xmlns:a16="http://schemas.microsoft.com/office/drawing/2014/main" id="{062B54A2-9B83-4872-879A-9B1A4BFCEF38}"/>
              </a:ext>
              <a:ext uri="{C183D7F6-B498-43B3-948B-1728B52AA6E4}">
                <adec:decorative xmlns:adec="http://schemas.microsoft.com/office/drawing/2017/decorative" val="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5607343" y="1383896"/>
            <a:ext cx="970407" cy="970407"/>
          </a:xfrm>
          <a:prstGeom prst="rect">
            <a:avLst/>
          </a:prstGeom>
        </p:spPr>
      </p:pic>
      <p:sp>
        <p:nvSpPr>
          <p:cNvPr id="145" name="TextBox 144">
            <a:extLst>
              <a:ext uri="{FF2B5EF4-FFF2-40B4-BE49-F238E27FC236}">
                <a16:creationId xmlns:a16="http://schemas.microsoft.com/office/drawing/2014/main" id="{FA46327A-3745-4E3F-A39C-BFFE1E1E5824}"/>
              </a:ext>
              <a:ext uri="{C183D7F6-B498-43B3-948B-1728B52AA6E4}">
                <adec:decorative xmlns:adec="http://schemas.microsoft.com/office/drawing/2017/decorative" val="0"/>
              </a:ext>
            </a:extLst>
          </p:cNvPr>
          <p:cNvSpPr txBox="1"/>
          <p:nvPr/>
        </p:nvSpPr>
        <p:spPr>
          <a:xfrm>
            <a:off x="5718738" y="2452153"/>
            <a:ext cx="747617" cy="230832"/>
          </a:xfrm>
          <a:prstGeom prst="rect">
            <a:avLst/>
          </a:prstGeom>
          <a:noFill/>
        </p:spPr>
        <p:txBody>
          <a:bodyPr wrap="square" lIns="0" tIns="0" rIns="0" bIns="0" rtlCol="0">
            <a:spAutoFit/>
          </a:bodyPr>
          <a:lstStyle/>
          <a:p>
            <a:pPr algn="ctr"/>
            <a:r>
              <a:rPr lang="en-IE" sz="750" noProof="0" dirty="0">
                <a:solidFill>
                  <a:schemeClr val="tx2"/>
                </a:solidFill>
              </a:rPr>
              <a:t>University / Graduation</a:t>
            </a:r>
          </a:p>
        </p:txBody>
      </p:sp>
      <p:pic>
        <p:nvPicPr>
          <p:cNvPr id="70" name="Graphic 69" descr="Research icon">
            <a:extLst>
              <a:ext uri="{FF2B5EF4-FFF2-40B4-BE49-F238E27FC236}">
                <a16:creationId xmlns:a16="http://schemas.microsoft.com/office/drawing/2014/main" id="{D5E0E3A3-7EE9-42FB-88A3-37853569721F}"/>
              </a:ext>
              <a:ext uri="{C183D7F6-B498-43B3-948B-1728B52AA6E4}">
                <adec:decorative xmlns:adec="http://schemas.microsoft.com/office/drawing/2017/decorative" val="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6479885" y="1383896"/>
            <a:ext cx="970407" cy="970407"/>
          </a:xfrm>
          <a:prstGeom prst="rect">
            <a:avLst/>
          </a:prstGeom>
        </p:spPr>
      </p:pic>
      <p:sp>
        <p:nvSpPr>
          <p:cNvPr id="146" name="TextBox 145">
            <a:extLst>
              <a:ext uri="{FF2B5EF4-FFF2-40B4-BE49-F238E27FC236}">
                <a16:creationId xmlns:a16="http://schemas.microsoft.com/office/drawing/2014/main" id="{4CBB3163-C75B-4A88-84C9-6F9BDD4C26E8}"/>
              </a:ext>
              <a:ext uri="{C183D7F6-B498-43B3-948B-1728B52AA6E4}">
                <adec:decorative xmlns:adec="http://schemas.microsoft.com/office/drawing/2017/decorative" val="0"/>
              </a:ext>
            </a:extLst>
          </p:cNvPr>
          <p:cNvSpPr txBox="1"/>
          <p:nvPr/>
        </p:nvSpPr>
        <p:spPr>
          <a:xfrm>
            <a:off x="6779139" y="2452153"/>
            <a:ext cx="371897" cy="115416"/>
          </a:xfrm>
          <a:prstGeom prst="rect">
            <a:avLst/>
          </a:prstGeom>
          <a:noFill/>
        </p:spPr>
        <p:txBody>
          <a:bodyPr wrap="none" lIns="0" tIns="0" rIns="0" bIns="0" rtlCol="0">
            <a:spAutoFit/>
          </a:bodyPr>
          <a:lstStyle/>
          <a:p>
            <a:pPr algn="ctr"/>
            <a:r>
              <a:rPr lang="en-IE" sz="750" noProof="0" dirty="0">
                <a:solidFill>
                  <a:schemeClr val="tx2"/>
                </a:solidFill>
              </a:rPr>
              <a:t>Research</a:t>
            </a:r>
          </a:p>
        </p:txBody>
      </p:sp>
      <p:pic>
        <p:nvPicPr>
          <p:cNvPr id="84" name="Graphic 83" descr="Award / Recognition icon">
            <a:extLst>
              <a:ext uri="{FF2B5EF4-FFF2-40B4-BE49-F238E27FC236}">
                <a16:creationId xmlns:a16="http://schemas.microsoft.com/office/drawing/2014/main" id="{A2BB4C68-478E-4176-9F89-D13F10E8A3D7}"/>
              </a:ext>
              <a:ext uri="{C183D7F6-B498-43B3-948B-1728B52AA6E4}">
                <adec:decorative xmlns:adec="http://schemas.microsoft.com/office/drawing/2017/decorative" val="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344528" y="1383896"/>
            <a:ext cx="970407" cy="970407"/>
          </a:xfrm>
          <a:prstGeom prst="rect">
            <a:avLst/>
          </a:prstGeom>
        </p:spPr>
      </p:pic>
      <p:sp>
        <p:nvSpPr>
          <p:cNvPr id="147" name="TextBox 146">
            <a:extLst>
              <a:ext uri="{FF2B5EF4-FFF2-40B4-BE49-F238E27FC236}">
                <a16:creationId xmlns:a16="http://schemas.microsoft.com/office/drawing/2014/main" id="{888A34BE-BB8F-4927-BE76-1C56DC70E6FA}"/>
              </a:ext>
              <a:ext uri="{C183D7F6-B498-43B3-948B-1728B52AA6E4}">
                <adec:decorative xmlns:adec="http://schemas.microsoft.com/office/drawing/2017/decorative" val="0"/>
              </a:ext>
            </a:extLst>
          </p:cNvPr>
          <p:cNvSpPr txBox="1"/>
          <p:nvPr/>
        </p:nvSpPr>
        <p:spPr>
          <a:xfrm>
            <a:off x="7544798" y="2452153"/>
            <a:ext cx="569866" cy="230832"/>
          </a:xfrm>
          <a:prstGeom prst="rect">
            <a:avLst/>
          </a:prstGeom>
          <a:noFill/>
        </p:spPr>
        <p:txBody>
          <a:bodyPr wrap="square" lIns="0" tIns="0" rIns="0" bIns="0" rtlCol="0">
            <a:spAutoFit/>
          </a:bodyPr>
          <a:lstStyle/>
          <a:p>
            <a:pPr algn="ctr"/>
            <a:r>
              <a:rPr lang="en-IE" sz="750" noProof="0" dirty="0">
                <a:solidFill>
                  <a:schemeClr val="tx2"/>
                </a:solidFill>
              </a:rPr>
              <a:t>Award / Recognition</a:t>
            </a:r>
          </a:p>
        </p:txBody>
      </p:sp>
      <p:pic>
        <p:nvPicPr>
          <p:cNvPr id="76" name="Graphic 75" descr="Mail icon">
            <a:extLst>
              <a:ext uri="{FF2B5EF4-FFF2-40B4-BE49-F238E27FC236}">
                <a16:creationId xmlns:a16="http://schemas.microsoft.com/office/drawing/2014/main" id="{23E09F3F-74AF-45E2-B312-8280C6DE7C6E}"/>
              </a:ext>
              <a:ext uri="{C183D7F6-B498-43B3-948B-1728B52AA6E4}">
                <adec:decorative xmlns:adec="http://schemas.microsoft.com/office/drawing/2017/decorative" val="0"/>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8214049" y="1383896"/>
            <a:ext cx="970407" cy="970407"/>
          </a:xfrm>
          <a:prstGeom prst="rect">
            <a:avLst/>
          </a:prstGeom>
        </p:spPr>
      </p:pic>
      <p:sp>
        <p:nvSpPr>
          <p:cNvPr id="148" name="TextBox 147">
            <a:extLst>
              <a:ext uri="{FF2B5EF4-FFF2-40B4-BE49-F238E27FC236}">
                <a16:creationId xmlns:a16="http://schemas.microsoft.com/office/drawing/2014/main" id="{F67EED6D-FC4E-4130-9633-383B8167AAF8}"/>
              </a:ext>
              <a:ext uri="{C183D7F6-B498-43B3-948B-1728B52AA6E4}">
                <adec:decorative xmlns:adec="http://schemas.microsoft.com/office/drawing/2017/decorative" val="0"/>
              </a:ext>
            </a:extLst>
          </p:cNvPr>
          <p:cNvSpPr txBox="1"/>
          <p:nvPr/>
        </p:nvSpPr>
        <p:spPr>
          <a:xfrm>
            <a:off x="8615095" y="2452153"/>
            <a:ext cx="168316" cy="115416"/>
          </a:xfrm>
          <a:prstGeom prst="rect">
            <a:avLst/>
          </a:prstGeom>
          <a:noFill/>
        </p:spPr>
        <p:txBody>
          <a:bodyPr wrap="none" lIns="0" tIns="0" rIns="0" bIns="0" rtlCol="0">
            <a:spAutoFit/>
          </a:bodyPr>
          <a:lstStyle/>
          <a:p>
            <a:pPr algn="ctr"/>
            <a:r>
              <a:rPr lang="en-IE" sz="750" noProof="0" dirty="0">
                <a:solidFill>
                  <a:schemeClr val="tx2"/>
                </a:solidFill>
              </a:rPr>
              <a:t>Mail</a:t>
            </a:r>
          </a:p>
        </p:txBody>
      </p:sp>
      <p:pic>
        <p:nvPicPr>
          <p:cNvPr id="78" name="Graphic 77" descr="Notification icon">
            <a:extLst>
              <a:ext uri="{FF2B5EF4-FFF2-40B4-BE49-F238E27FC236}">
                <a16:creationId xmlns:a16="http://schemas.microsoft.com/office/drawing/2014/main" id="{7E31EF6B-3572-4DE1-B65B-7C18A82A5CE5}"/>
              </a:ext>
              <a:ext uri="{C183D7F6-B498-43B3-948B-1728B52AA6E4}">
                <adec:decorative xmlns:adec="http://schemas.microsoft.com/office/drawing/2017/decorative" val="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9088217" y="1383896"/>
            <a:ext cx="970407" cy="970407"/>
          </a:xfrm>
          <a:prstGeom prst="rect">
            <a:avLst/>
          </a:prstGeom>
        </p:spPr>
      </p:pic>
      <p:sp>
        <p:nvSpPr>
          <p:cNvPr id="149" name="TextBox 148">
            <a:extLst>
              <a:ext uri="{FF2B5EF4-FFF2-40B4-BE49-F238E27FC236}">
                <a16:creationId xmlns:a16="http://schemas.microsoft.com/office/drawing/2014/main" id="{2B4E16CC-3BCF-4C9D-9C15-0F4C02BDBD75}"/>
              </a:ext>
              <a:ext uri="{C183D7F6-B498-43B3-948B-1728B52AA6E4}">
                <adec:decorative xmlns:adec="http://schemas.microsoft.com/office/drawing/2017/decorative" val="0"/>
              </a:ext>
            </a:extLst>
          </p:cNvPr>
          <p:cNvSpPr txBox="1"/>
          <p:nvPr/>
        </p:nvSpPr>
        <p:spPr>
          <a:xfrm>
            <a:off x="9333772" y="2452153"/>
            <a:ext cx="479298" cy="115416"/>
          </a:xfrm>
          <a:prstGeom prst="rect">
            <a:avLst/>
          </a:prstGeom>
          <a:noFill/>
        </p:spPr>
        <p:txBody>
          <a:bodyPr wrap="none" lIns="0" tIns="0" rIns="0" bIns="0" rtlCol="0">
            <a:spAutoFit/>
          </a:bodyPr>
          <a:lstStyle/>
          <a:p>
            <a:pPr algn="ctr"/>
            <a:r>
              <a:rPr lang="en-IE" sz="750" noProof="0" dirty="0">
                <a:solidFill>
                  <a:schemeClr val="tx2"/>
                </a:solidFill>
              </a:rPr>
              <a:t>Notification</a:t>
            </a:r>
          </a:p>
        </p:txBody>
      </p:sp>
      <p:pic>
        <p:nvPicPr>
          <p:cNvPr id="99" name="Graphic 98" descr="Agreement Icon">
            <a:extLst>
              <a:ext uri="{FF2B5EF4-FFF2-40B4-BE49-F238E27FC236}">
                <a16:creationId xmlns:a16="http://schemas.microsoft.com/office/drawing/2014/main" id="{0B5E94E2-E89C-4CF2-BE82-050CAE562D0E}"/>
              </a:ext>
              <a:ext uri="{C183D7F6-B498-43B3-948B-1728B52AA6E4}">
                <adec:decorative xmlns:adec="http://schemas.microsoft.com/office/drawing/2017/decorative" val="0"/>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9967263" y="1383896"/>
            <a:ext cx="970407" cy="970407"/>
          </a:xfrm>
          <a:prstGeom prst="rect">
            <a:avLst/>
          </a:prstGeom>
        </p:spPr>
      </p:pic>
      <p:sp>
        <p:nvSpPr>
          <p:cNvPr id="150" name="TextBox 149">
            <a:extLst>
              <a:ext uri="{FF2B5EF4-FFF2-40B4-BE49-F238E27FC236}">
                <a16:creationId xmlns:a16="http://schemas.microsoft.com/office/drawing/2014/main" id="{65EDEC40-DBD7-4FA7-8060-04211C824F2A}"/>
              </a:ext>
              <a:ext uri="{C183D7F6-B498-43B3-948B-1728B52AA6E4}">
                <adec:decorative xmlns:adec="http://schemas.microsoft.com/office/drawing/2017/decorative" val="0"/>
              </a:ext>
            </a:extLst>
          </p:cNvPr>
          <p:cNvSpPr txBox="1"/>
          <p:nvPr/>
        </p:nvSpPr>
        <p:spPr>
          <a:xfrm>
            <a:off x="10230452" y="2452153"/>
            <a:ext cx="444032" cy="115416"/>
          </a:xfrm>
          <a:prstGeom prst="rect">
            <a:avLst/>
          </a:prstGeom>
          <a:noFill/>
        </p:spPr>
        <p:txBody>
          <a:bodyPr wrap="none" lIns="0" tIns="0" rIns="0" bIns="0" rtlCol="0">
            <a:spAutoFit/>
          </a:bodyPr>
          <a:lstStyle/>
          <a:p>
            <a:pPr algn="ctr"/>
            <a:r>
              <a:rPr lang="en-IE" sz="750" noProof="0" dirty="0">
                <a:solidFill>
                  <a:schemeClr val="tx2"/>
                </a:solidFill>
              </a:rPr>
              <a:t>Agreement</a:t>
            </a:r>
          </a:p>
        </p:txBody>
      </p:sp>
      <p:pic>
        <p:nvPicPr>
          <p:cNvPr id="102" name="Graphic 101" descr="Communication / dialogue icon">
            <a:extLst>
              <a:ext uri="{FF2B5EF4-FFF2-40B4-BE49-F238E27FC236}">
                <a16:creationId xmlns:a16="http://schemas.microsoft.com/office/drawing/2014/main" id="{65262445-AE6A-404B-AE84-47C17205A102}"/>
              </a:ext>
              <a:ext uri="{C183D7F6-B498-43B3-948B-1728B52AA6E4}">
                <adec:decorative xmlns:adec="http://schemas.microsoft.com/office/drawing/2017/decorative" val="0"/>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0833531" y="1383896"/>
            <a:ext cx="970407" cy="970407"/>
          </a:xfrm>
          <a:prstGeom prst="rect">
            <a:avLst/>
          </a:prstGeom>
        </p:spPr>
      </p:pic>
      <p:sp>
        <p:nvSpPr>
          <p:cNvPr id="151" name="TextBox 150">
            <a:extLst>
              <a:ext uri="{FF2B5EF4-FFF2-40B4-BE49-F238E27FC236}">
                <a16:creationId xmlns:a16="http://schemas.microsoft.com/office/drawing/2014/main" id="{8A4E6A1A-9880-4BCC-A917-311482C00F1D}"/>
              </a:ext>
              <a:ext uri="{C183D7F6-B498-43B3-948B-1728B52AA6E4}">
                <adec:decorative xmlns:adec="http://schemas.microsoft.com/office/drawing/2017/decorative" val="0"/>
              </a:ext>
            </a:extLst>
          </p:cNvPr>
          <p:cNvSpPr txBox="1"/>
          <p:nvPr/>
        </p:nvSpPr>
        <p:spPr>
          <a:xfrm>
            <a:off x="10908020" y="2452153"/>
            <a:ext cx="821429" cy="230832"/>
          </a:xfrm>
          <a:prstGeom prst="rect">
            <a:avLst/>
          </a:prstGeom>
          <a:noFill/>
        </p:spPr>
        <p:txBody>
          <a:bodyPr wrap="square" lIns="0" tIns="0" rIns="0" bIns="0" rtlCol="0">
            <a:spAutoFit/>
          </a:bodyPr>
          <a:lstStyle/>
          <a:p>
            <a:pPr algn="ctr"/>
            <a:r>
              <a:rPr lang="en-IE" sz="750" noProof="0" dirty="0">
                <a:solidFill>
                  <a:schemeClr val="tx2"/>
                </a:solidFill>
              </a:rPr>
              <a:t>Communication / Dialogue</a:t>
            </a:r>
          </a:p>
        </p:txBody>
      </p:sp>
      <p:pic>
        <p:nvPicPr>
          <p:cNvPr id="100" name="Graphic 99" descr="Strategy icon">
            <a:extLst>
              <a:ext uri="{FF2B5EF4-FFF2-40B4-BE49-F238E27FC236}">
                <a16:creationId xmlns:a16="http://schemas.microsoft.com/office/drawing/2014/main" id="{3B9421BB-EC6E-4022-8838-BEF4CB7122F1}"/>
              </a:ext>
              <a:ext uri="{C183D7F6-B498-43B3-948B-1728B52AA6E4}">
                <adec:decorative xmlns:adec="http://schemas.microsoft.com/office/drawing/2017/decorative" val="0"/>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390678" y="3155207"/>
            <a:ext cx="970407" cy="970407"/>
          </a:xfrm>
          <a:prstGeom prst="rect">
            <a:avLst/>
          </a:prstGeom>
        </p:spPr>
      </p:pic>
      <p:sp>
        <p:nvSpPr>
          <p:cNvPr id="121" name="TextBox 120">
            <a:extLst>
              <a:ext uri="{FF2B5EF4-FFF2-40B4-BE49-F238E27FC236}">
                <a16:creationId xmlns:a16="http://schemas.microsoft.com/office/drawing/2014/main" id="{10560695-8927-4A18-BF43-856D5DE088F9}"/>
              </a:ext>
              <a:ext uri="{C183D7F6-B498-43B3-948B-1728B52AA6E4}">
                <adec:decorative xmlns:adec="http://schemas.microsoft.com/office/drawing/2017/decorative" val="0"/>
              </a:ext>
            </a:extLst>
          </p:cNvPr>
          <p:cNvSpPr txBox="1"/>
          <p:nvPr/>
        </p:nvSpPr>
        <p:spPr>
          <a:xfrm>
            <a:off x="705962" y="4276447"/>
            <a:ext cx="339838" cy="115416"/>
          </a:xfrm>
          <a:prstGeom prst="rect">
            <a:avLst/>
          </a:prstGeom>
          <a:noFill/>
        </p:spPr>
        <p:txBody>
          <a:bodyPr wrap="none" lIns="0" tIns="0" rIns="0" bIns="0" rtlCol="0">
            <a:spAutoFit/>
          </a:bodyPr>
          <a:lstStyle/>
          <a:p>
            <a:pPr algn="ctr"/>
            <a:r>
              <a:rPr lang="en-IE" sz="750" noProof="0" dirty="0">
                <a:solidFill>
                  <a:schemeClr val="tx2"/>
                </a:solidFill>
              </a:rPr>
              <a:t>Strategy</a:t>
            </a:r>
          </a:p>
        </p:txBody>
      </p:sp>
      <p:pic>
        <p:nvPicPr>
          <p:cNvPr id="98" name="Graphic 97" descr="Accounts icon">
            <a:extLst>
              <a:ext uri="{FF2B5EF4-FFF2-40B4-BE49-F238E27FC236}">
                <a16:creationId xmlns:a16="http://schemas.microsoft.com/office/drawing/2014/main" id="{80E8F460-13D5-435A-B76B-53CD5CDC32EC}"/>
              </a:ext>
              <a:ext uri="{C183D7F6-B498-43B3-948B-1728B52AA6E4}">
                <adec:decorative xmlns:adec="http://schemas.microsoft.com/office/drawing/2017/decorative" val="0"/>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63707" y="3155207"/>
            <a:ext cx="970407" cy="970407"/>
          </a:xfrm>
          <a:prstGeom prst="rect">
            <a:avLst/>
          </a:prstGeom>
        </p:spPr>
      </p:pic>
      <p:sp>
        <p:nvSpPr>
          <p:cNvPr id="122" name="TextBox 121">
            <a:extLst>
              <a:ext uri="{FF2B5EF4-FFF2-40B4-BE49-F238E27FC236}">
                <a16:creationId xmlns:a16="http://schemas.microsoft.com/office/drawing/2014/main" id="{240A4827-150E-4577-B8A2-26ADEF8B1AF3}"/>
              </a:ext>
              <a:ext uri="{C183D7F6-B498-43B3-948B-1728B52AA6E4}">
                <adec:decorative xmlns:adec="http://schemas.microsoft.com/office/drawing/2017/decorative" val="0"/>
              </a:ext>
            </a:extLst>
          </p:cNvPr>
          <p:cNvSpPr txBox="1"/>
          <p:nvPr/>
        </p:nvSpPr>
        <p:spPr>
          <a:xfrm>
            <a:off x="1563763" y="4276447"/>
            <a:ext cx="370294" cy="115416"/>
          </a:xfrm>
          <a:prstGeom prst="rect">
            <a:avLst/>
          </a:prstGeom>
          <a:noFill/>
        </p:spPr>
        <p:txBody>
          <a:bodyPr wrap="none" lIns="0" tIns="0" rIns="0" bIns="0" rtlCol="0">
            <a:spAutoFit/>
          </a:bodyPr>
          <a:lstStyle/>
          <a:p>
            <a:pPr algn="ctr"/>
            <a:r>
              <a:rPr lang="en-IE" sz="750" noProof="0" dirty="0">
                <a:solidFill>
                  <a:schemeClr val="tx2"/>
                </a:solidFill>
              </a:rPr>
              <a:t>Accounts</a:t>
            </a:r>
          </a:p>
        </p:txBody>
      </p:sp>
      <p:pic>
        <p:nvPicPr>
          <p:cNvPr id="80" name="Graphic 79" descr="Sustainability icon">
            <a:extLst>
              <a:ext uri="{FF2B5EF4-FFF2-40B4-BE49-F238E27FC236}">
                <a16:creationId xmlns:a16="http://schemas.microsoft.com/office/drawing/2014/main" id="{E60C4D94-3D10-4D6F-8A3D-982DE7A6569B}"/>
              </a:ext>
              <a:ext uri="{C183D7F6-B498-43B3-948B-1728B52AA6E4}">
                <adec:decorative xmlns:adec="http://schemas.microsoft.com/office/drawing/2017/decorative" val="0"/>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2129521" y="3155207"/>
            <a:ext cx="970407" cy="970407"/>
          </a:xfrm>
          <a:prstGeom prst="rect">
            <a:avLst/>
          </a:prstGeom>
        </p:spPr>
      </p:pic>
      <p:sp>
        <p:nvSpPr>
          <p:cNvPr id="123" name="TextBox 122">
            <a:extLst>
              <a:ext uri="{FF2B5EF4-FFF2-40B4-BE49-F238E27FC236}">
                <a16:creationId xmlns:a16="http://schemas.microsoft.com/office/drawing/2014/main" id="{1A70A3BC-2B60-41FD-8EC8-BB073BD59AC4}"/>
              </a:ext>
              <a:ext uri="{C183D7F6-B498-43B3-948B-1728B52AA6E4}">
                <adec:decorative xmlns:adec="http://schemas.microsoft.com/office/drawing/2017/decorative" val="0"/>
              </a:ext>
            </a:extLst>
          </p:cNvPr>
          <p:cNvSpPr txBox="1"/>
          <p:nvPr/>
        </p:nvSpPr>
        <p:spPr>
          <a:xfrm>
            <a:off x="2337405" y="4276447"/>
            <a:ext cx="554639" cy="115416"/>
          </a:xfrm>
          <a:prstGeom prst="rect">
            <a:avLst/>
          </a:prstGeom>
          <a:noFill/>
        </p:spPr>
        <p:txBody>
          <a:bodyPr wrap="none" lIns="0" tIns="0" rIns="0" bIns="0" rtlCol="0">
            <a:spAutoFit/>
          </a:bodyPr>
          <a:lstStyle/>
          <a:p>
            <a:pPr algn="ctr"/>
            <a:r>
              <a:rPr lang="en-IE" sz="750" noProof="0" dirty="0">
                <a:solidFill>
                  <a:schemeClr val="tx2"/>
                </a:solidFill>
              </a:rPr>
              <a:t>Sustainability</a:t>
            </a:r>
          </a:p>
        </p:txBody>
      </p:sp>
      <p:pic>
        <p:nvPicPr>
          <p:cNvPr id="104" name="Graphic 103" descr="Calendar / event icon">
            <a:extLst>
              <a:ext uri="{FF2B5EF4-FFF2-40B4-BE49-F238E27FC236}">
                <a16:creationId xmlns:a16="http://schemas.microsoft.com/office/drawing/2014/main" id="{0F649603-E058-4E24-86CC-BB01D7B112B7}"/>
              </a:ext>
              <a:ext uri="{C183D7F6-B498-43B3-948B-1728B52AA6E4}">
                <adec:decorative xmlns:adec="http://schemas.microsoft.com/office/drawing/2017/decorative" val="0"/>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rcRect/>
          <a:stretch/>
        </p:blipFill>
        <p:spPr>
          <a:xfrm>
            <a:off x="2999011" y="3155207"/>
            <a:ext cx="970407" cy="970407"/>
          </a:xfrm>
          <a:prstGeom prst="rect">
            <a:avLst/>
          </a:prstGeom>
        </p:spPr>
      </p:pic>
      <p:sp>
        <p:nvSpPr>
          <p:cNvPr id="124" name="TextBox 123">
            <a:extLst>
              <a:ext uri="{FF2B5EF4-FFF2-40B4-BE49-F238E27FC236}">
                <a16:creationId xmlns:a16="http://schemas.microsoft.com/office/drawing/2014/main" id="{CE478F88-4B1B-4F50-B2D6-53B0062B061F}"/>
              </a:ext>
              <a:ext uri="{C183D7F6-B498-43B3-948B-1728B52AA6E4}">
                <adec:decorative xmlns:adec="http://schemas.microsoft.com/office/drawing/2017/decorative" val="0"/>
              </a:ext>
            </a:extLst>
          </p:cNvPr>
          <p:cNvSpPr txBox="1"/>
          <p:nvPr/>
        </p:nvSpPr>
        <p:spPr>
          <a:xfrm>
            <a:off x="3150789" y="4276447"/>
            <a:ext cx="666850" cy="115416"/>
          </a:xfrm>
          <a:prstGeom prst="rect">
            <a:avLst/>
          </a:prstGeom>
          <a:noFill/>
        </p:spPr>
        <p:txBody>
          <a:bodyPr wrap="none" lIns="0" tIns="0" rIns="0" bIns="0" rtlCol="0">
            <a:spAutoFit/>
          </a:bodyPr>
          <a:lstStyle/>
          <a:p>
            <a:pPr algn="ctr"/>
            <a:r>
              <a:rPr lang="en-IE" sz="750" noProof="0" dirty="0">
                <a:solidFill>
                  <a:schemeClr val="tx2"/>
                </a:solidFill>
              </a:rPr>
              <a:t>Calendar / Event</a:t>
            </a:r>
          </a:p>
        </p:txBody>
      </p:sp>
      <p:pic>
        <p:nvPicPr>
          <p:cNvPr id="106" name="Graphic 105" descr="Funding icon">
            <a:extLst>
              <a:ext uri="{FF2B5EF4-FFF2-40B4-BE49-F238E27FC236}">
                <a16:creationId xmlns:a16="http://schemas.microsoft.com/office/drawing/2014/main" id="{4F6CFEB6-240E-4BD3-86F4-E378CE361D71}"/>
              </a:ext>
              <a:ext uri="{C183D7F6-B498-43B3-948B-1728B52AA6E4}">
                <adec:decorative xmlns:adec="http://schemas.microsoft.com/office/drawing/2017/decorative" val="0"/>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3874805" y="3155207"/>
            <a:ext cx="970407" cy="970407"/>
          </a:xfrm>
          <a:prstGeom prst="rect">
            <a:avLst/>
          </a:prstGeom>
        </p:spPr>
      </p:pic>
      <p:sp>
        <p:nvSpPr>
          <p:cNvPr id="125" name="TextBox 124">
            <a:extLst>
              <a:ext uri="{FF2B5EF4-FFF2-40B4-BE49-F238E27FC236}">
                <a16:creationId xmlns:a16="http://schemas.microsoft.com/office/drawing/2014/main" id="{6C5F1FFB-D7C3-41B2-95E9-0D4D5887C34B}"/>
              </a:ext>
              <a:ext uri="{C183D7F6-B498-43B3-948B-1728B52AA6E4}">
                <adec:decorative xmlns:adec="http://schemas.microsoft.com/office/drawing/2017/decorative" val="0"/>
              </a:ext>
            </a:extLst>
          </p:cNvPr>
          <p:cNvSpPr txBox="1"/>
          <p:nvPr/>
        </p:nvSpPr>
        <p:spPr>
          <a:xfrm>
            <a:off x="4194098" y="4276447"/>
            <a:ext cx="331821" cy="115416"/>
          </a:xfrm>
          <a:prstGeom prst="rect">
            <a:avLst/>
          </a:prstGeom>
          <a:noFill/>
        </p:spPr>
        <p:txBody>
          <a:bodyPr wrap="none" lIns="0" tIns="0" rIns="0" bIns="0" rtlCol="0">
            <a:spAutoFit/>
          </a:bodyPr>
          <a:lstStyle/>
          <a:p>
            <a:pPr algn="ctr"/>
            <a:r>
              <a:rPr lang="en-IE" sz="750" noProof="0" dirty="0">
                <a:solidFill>
                  <a:schemeClr val="tx2"/>
                </a:solidFill>
              </a:rPr>
              <a:t>Funding</a:t>
            </a:r>
          </a:p>
        </p:txBody>
      </p:sp>
      <p:pic>
        <p:nvPicPr>
          <p:cNvPr id="88" name="Graphic 87" descr="Research icon">
            <a:extLst>
              <a:ext uri="{FF2B5EF4-FFF2-40B4-BE49-F238E27FC236}">
                <a16:creationId xmlns:a16="http://schemas.microsoft.com/office/drawing/2014/main" id="{A5B53BCB-17FA-45B5-89BC-D7E81496B263}"/>
              </a:ext>
              <a:ext uri="{C183D7F6-B498-43B3-948B-1728B52AA6E4}">
                <adec:decorative xmlns:adec="http://schemas.microsoft.com/office/drawing/2017/decorative" val="0"/>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rcRect/>
          <a:stretch/>
        </p:blipFill>
        <p:spPr>
          <a:xfrm>
            <a:off x="4736196" y="3155207"/>
            <a:ext cx="970407" cy="970407"/>
          </a:xfrm>
          <a:prstGeom prst="rect">
            <a:avLst/>
          </a:prstGeom>
        </p:spPr>
      </p:pic>
      <p:sp>
        <p:nvSpPr>
          <p:cNvPr id="126" name="TextBox 125">
            <a:extLst>
              <a:ext uri="{FF2B5EF4-FFF2-40B4-BE49-F238E27FC236}">
                <a16:creationId xmlns:a16="http://schemas.microsoft.com/office/drawing/2014/main" id="{220E3A3E-906D-412E-A0C8-12C84D0F4ACB}"/>
              </a:ext>
              <a:ext uri="{C183D7F6-B498-43B3-948B-1728B52AA6E4}">
                <adec:decorative xmlns:adec="http://schemas.microsoft.com/office/drawing/2017/decorative" val="0"/>
              </a:ext>
            </a:extLst>
          </p:cNvPr>
          <p:cNvSpPr txBox="1"/>
          <p:nvPr/>
        </p:nvSpPr>
        <p:spPr>
          <a:xfrm>
            <a:off x="5035451" y="4276447"/>
            <a:ext cx="371897" cy="115416"/>
          </a:xfrm>
          <a:prstGeom prst="rect">
            <a:avLst/>
          </a:prstGeom>
          <a:noFill/>
        </p:spPr>
        <p:txBody>
          <a:bodyPr wrap="none" lIns="0" tIns="0" rIns="0" bIns="0" rtlCol="0">
            <a:spAutoFit/>
          </a:bodyPr>
          <a:lstStyle/>
          <a:p>
            <a:pPr algn="ctr"/>
            <a:r>
              <a:rPr lang="en-IE" sz="750" noProof="0" dirty="0">
                <a:solidFill>
                  <a:schemeClr val="tx2"/>
                </a:solidFill>
              </a:rPr>
              <a:t>Research</a:t>
            </a:r>
          </a:p>
        </p:txBody>
      </p:sp>
      <p:pic>
        <p:nvPicPr>
          <p:cNvPr id="90" name="Graphic 89" descr="Form icon">
            <a:extLst>
              <a:ext uri="{FF2B5EF4-FFF2-40B4-BE49-F238E27FC236}">
                <a16:creationId xmlns:a16="http://schemas.microsoft.com/office/drawing/2014/main" id="{5CB67CCF-39AC-4F91-9ECB-BC436B47CCF3}"/>
              </a:ext>
              <a:ext uri="{C183D7F6-B498-43B3-948B-1728B52AA6E4}">
                <adec:decorative xmlns:adec="http://schemas.microsoft.com/office/drawing/2017/decorative" val="0"/>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5607343" y="3155207"/>
            <a:ext cx="970407" cy="970407"/>
          </a:xfrm>
          <a:prstGeom prst="rect">
            <a:avLst/>
          </a:prstGeom>
        </p:spPr>
      </p:pic>
      <p:sp>
        <p:nvSpPr>
          <p:cNvPr id="127" name="TextBox 126">
            <a:extLst>
              <a:ext uri="{FF2B5EF4-FFF2-40B4-BE49-F238E27FC236}">
                <a16:creationId xmlns:a16="http://schemas.microsoft.com/office/drawing/2014/main" id="{3DADEEEE-0CBE-4914-B3CE-EB19BAF5C688}"/>
              </a:ext>
              <a:ext uri="{C183D7F6-B498-43B3-948B-1728B52AA6E4}">
                <adec:decorative xmlns:adec="http://schemas.microsoft.com/office/drawing/2017/decorative" val="0"/>
              </a:ext>
            </a:extLst>
          </p:cNvPr>
          <p:cNvSpPr txBox="1"/>
          <p:nvPr/>
        </p:nvSpPr>
        <p:spPr>
          <a:xfrm>
            <a:off x="5718738" y="4276447"/>
            <a:ext cx="747617" cy="115416"/>
          </a:xfrm>
          <a:prstGeom prst="rect">
            <a:avLst/>
          </a:prstGeom>
          <a:noFill/>
        </p:spPr>
        <p:txBody>
          <a:bodyPr wrap="square" lIns="0" tIns="0" rIns="0" bIns="0" rtlCol="0">
            <a:spAutoFit/>
          </a:bodyPr>
          <a:lstStyle/>
          <a:p>
            <a:pPr algn="ctr"/>
            <a:r>
              <a:rPr lang="en-IE" sz="750" noProof="0" dirty="0">
                <a:solidFill>
                  <a:schemeClr val="tx2"/>
                </a:solidFill>
              </a:rPr>
              <a:t>Form</a:t>
            </a:r>
          </a:p>
        </p:txBody>
      </p:sp>
      <p:pic>
        <p:nvPicPr>
          <p:cNvPr id="92" name="Graphic 91" descr="Certificate / degree icon">
            <a:extLst>
              <a:ext uri="{FF2B5EF4-FFF2-40B4-BE49-F238E27FC236}">
                <a16:creationId xmlns:a16="http://schemas.microsoft.com/office/drawing/2014/main" id="{92550A6C-2A3A-4410-8239-5EB0FBFC8AC4}"/>
              </a:ext>
              <a:ext uri="{C183D7F6-B498-43B3-948B-1728B52AA6E4}">
                <adec:decorative xmlns:adec="http://schemas.microsoft.com/office/drawing/2017/decorative" val="0"/>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479885" y="3155207"/>
            <a:ext cx="970407" cy="970407"/>
          </a:xfrm>
          <a:prstGeom prst="rect">
            <a:avLst/>
          </a:prstGeom>
        </p:spPr>
      </p:pic>
      <p:sp>
        <p:nvSpPr>
          <p:cNvPr id="128" name="TextBox 127">
            <a:extLst>
              <a:ext uri="{FF2B5EF4-FFF2-40B4-BE49-F238E27FC236}">
                <a16:creationId xmlns:a16="http://schemas.microsoft.com/office/drawing/2014/main" id="{678C6775-C1AD-4A88-81FB-A63FB19C5991}"/>
              </a:ext>
              <a:ext uri="{C183D7F6-B498-43B3-948B-1728B52AA6E4}">
                <adec:decorative xmlns:adec="http://schemas.microsoft.com/office/drawing/2017/decorative" val="0"/>
              </a:ext>
            </a:extLst>
          </p:cNvPr>
          <p:cNvSpPr txBox="1"/>
          <p:nvPr/>
        </p:nvSpPr>
        <p:spPr>
          <a:xfrm>
            <a:off x="6577161" y="4276447"/>
            <a:ext cx="775854" cy="115416"/>
          </a:xfrm>
          <a:prstGeom prst="rect">
            <a:avLst/>
          </a:prstGeom>
          <a:noFill/>
        </p:spPr>
        <p:txBody>
          <a:bodyPr wrap="none" lIns="0" tIns="0" rIns="0" bIns="0" rtlCol="0">
            <a:spAutoFit/>
          </a:bodyPr>
          <a:lstStyle/>
          <a:p>
            <a:pPr algn="ctr"/>
            <a:r>
              <a:rPr lang="en-IE" sz="750" noProof="0" dirty="0">
                <a:solidFill>
                  <a:schemeClr val="tx2"/>
                </a:solidFill>
              </a:rPr>
              <a:t>Certificate / Degree</a:t>
            </a:r>
          </a:p>
        </p:txBody>
      </p:sp>
      <p:pic>
        <p:nvPicPr>
          <p:cNvPr id="94" name="Graphic 93" descr="Download icon">
            <a:extLst>
              <a:ext uri="{FF2B5EF4-FFF2-40B4-BE49-F238E27FC236}">
                <a16:creationId xmlns:a16="http://schemas.microsoft.com/office/drawing/2014/main" id="{07CC11D3-C28A-47C2-92A7-EB71F010B479}"/>
              </a:ext>
              <a:ext uri="{C183D7F6-B498-43B3-948B-1728B52AA6E4}">
                <adec:decorative xmlns:adec="http://schemas.microsoft.com/office/drawing/2017/decorative" val="0"/>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7344528" y="3155207"/>
            <a:ext cx="970407" cy="970407"/>
          </a:xfrm>
          <a:prstGeom prst="rect">
            <a:avLst/>
          </a:prstGeom>
        </p:spPr>
      </p:pic>
      <p:sp>
        <p:nvSpPr>
          <p:cNvPr id="129" name="TextBox 128">
            <a:extLst>
              <a:ext uri="{FF2B5EF4-FFF2-40B4-BE49-F238E27FC236}">
                <a16:creationId xmlns:a16="http://schemas.microsoft.com/office/drawing/2014/main" id="{18B765B3-7839-44B6-8670-2B5C762CA25E}"/>
              </a:ext>
              <a:ext uri="{C183D7F6-B498-43B3-948B-1728B52AA6E4}">
                <adec:decorative xmlns:adec="http://schemas.microsoft.com/office/drawing/2017/decorative" val="0"/>
              </a:ext>
            </a:extLst>
          </p:cNvPr>
          <p:cNvSpPr txBox="1"/>
          <p:nvPr/>
        </p:nvSpPr>
        <p:spPr>
          <a:xfrm>
            <a:off x="7544798" y="4276447"/>
            <a:ext cx="569866" cy="115416"/>
          </a:xfrm>
          <a:prstGeom prst="rect">
            <a:avLst/>
          </a:prstGeom>
          <a:noFill/>
        </p:spPr>
        <p:txBody>
          <a:bodyPr wrap="square" lIns="0" tIns="0" rIns="0" bIns="0" rtlCol="0">
            <a:spAutoFit/>
          </a:bodyPr>
          <a:lstStyle/>
          <a:p>
            <a:pPr algn="ctr"/>
            <a:r>
              <a:rPr lang="en-IE" sz="750" noProof="0" dirty="0">
                <a:solidFill>
                  <a:schemeClr val="tx2"/>
                </a:solidFill>
              </a:rPr>
              <a:t>Download</a:t>
            </a:r>
          </a:p>
        </p:txBody>
      </p:sp>
      <p:pic>
        <p:nvPicPr>
          <p:cNvPr id="96" name="Graphic 95" descr="Upload icon">
            <a:extLst>
              <a:ext uri="{FF2B5EF4-FFF2-40B4-BE49-F238E27FC236}">
                <a16:creationId xmlns:a16="http://schemas.microsoft.com/office/drawing/2014/main" id="{ED74C1C9-C31A-4B35-AFF4-CCDFA46F344F}"/>
              </a:ext>
              <a:ext uri="{C183D7F6-B498-43B3-948B-1728B52AA6E4}">
                <adec:decorative xmlns:adec="http://schemas.microsoft.com/office/drawing/2017/decorative" val="0"/>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rcRect/>
          <a:stretch/>
        </p:blipFill>
        <p:spPr>
          <a:xfrm>
            <a:off x="8214049" y="3155207"/>
            <a:ext cx="970407" cy="970407"/>
          </a:xfrm>
          <a:prstGeom prst="rect">
            <a:avLst/>
          </a:prstGeom>
        </p:spPr>
      </p:pic>
      <p:sp>
        <p:nvSpPr>
          <p:cNvPr id="130" name="TextBox 129">
            <a:extLst>
              <a:ext uri="{FF2B5EF4-FFF2-40B4-BE49-F238E27FC236}">
                <a16:creationId xmlns:a16="http://schemas.microsoft.com/office/drawing/2014/main" id="{0C9F5828-3871-4068-8074-BF832E93F108}"/>
              </a:ext>
              <a:ext uri="{C183D7F6-B498-43B3-948B-1728B52AA6E4}">
                <adec:decorative xmlns:adec="http://schemas.microsoft.com/office/drawing/2017/decorative" val="0"/>
              </a:ext>
            </a:extLst>
          </p:cNvPr>
          <p:cNvSpPr txBox="1"/>
          <p:nvPr/>
        </p:nvSpPr>
        <p:spPr>
          <a:xfrm>
            <a:off x="8551776" y="4276447"/>
            <a:ext cx="294953" cy="115416"/>
          </a:xfrm>
          <a:prstGeom prst="rect">
            <a:avLst/>
          </a:prstGeom>
          <a:noFill/>
        </p:spPr>
        <p:txBody>
          <a:bodyPr wrap="none" lIns="0" tIns="0" rIns="0" bIns="0" rtlCol="0">
            <a:spAutoFit/>
          </a:bodyPr>
          <a:lstStyle/>
          <a:p>
            <a:pPr algn="ctr"/>
            <a:r>
              <a:rPr lang="en-IE" sz="750" noProof="0" dirty="0">
                <a:solidFill>
                  <a:schemeClr val="tx2"/>
                </a:solidFill>
              </a:rPr>
              <a:t>Upload</a:t>
            </a:r>
          </a:p>
        </p:txBody>
      </p:sp>
      <p:pic>
        <p:nvPicPr>
          <p:cNvPr id="72" name="Graphic 71" descr="Connectivity icon">
            <a:extLst>
              <a:ext uri="{FF2B5EF4-FFF2-40B4-BE49-F238E27FC236}">
                <a16:creationId xmlns:a16="http://schemas.microsoft.com/office/drawing/2014/main" id="{CA4FD4A4-8804-405B-80E6-DD7C0780F8C8}"/>
              </a:ext>
              <a:ext uri="{C183D7F6-B498-43B3-948B-1728B52AA6E4}">
                <adec:decorative xmlns:adec="http://schemas.microsoft.com/office/drawing/2017/decorative" val="0"/>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9088217" y="3155207"/>
            <a:ext cx="970407" cy="970407"/>
          </a:xfrm>
          <a:prstGeom prst="rect">
            <a:avLst/>
          </a:prstGeom>
        </p:spPr>
      </p:pic>
      <p:sp>
        <p:nvSpPr>
          <p:cNvPr id="131" name="TextBox 130">
            <a:extLst>
              <a:ext uri="{FF2B5EF4-FFF2-40B4-BE49-F238E27FC236}">
                <a16:creationId xmlns:a16="http://schemas.microsoft.com/office/drawing/2014/main" id="{A5754797-78DD-4842-BDDD-2AE8DC6C4FAE}"/>
              </a:ext>
              <a:ext uri="{C183D7F6-B498-43B3-948B-1728B52AA6E4}">
                <adec:decorative xmlns:adec="http://schemas.microsoft.com/office/drawing/2017/decorative" val="0"/>
              </a:ext>
            </a:extLst>
          </p:cNvPr>
          <p:cNvSpPr txBox="1"/>
          <p:nvPr/>
        </p:nvSpPr>
        <p:spPr>
          <a:xfrm>
            <a:off x="9320145" y="4276447"/>
            <a:ext cx="506550" cy="115416"/>
          </a:xfrm>
          <a:prstGeom prst="rect">
            <a:avLst/>
          </a:prstGeom>
          <a:noFill/>
        </p:spPr>
        <p:txBody>
          <a:bodyPr wrap="none" lIns="0" tIns="0" rIns="0" bIns="0" rtlCol="0">
            <a:spAutoFit/>
          </a:bodyPr>
          <a:lstStyle/>
          <a:p>
            <a:pPr algn="ctr"/>
            <a:r>
              <a:rPr lang="en-IE" sz="750" noProof="0" dirty="0">
                <a:solidFill>
                  <a:schemeClr val="tx2"/>
                </a:solidFill>
              </a:rPr>
              <a:t>Connectivity</a:t>
            </a:r>
          </a:p>
        </p:txBody>
      </p:sp>
      <p:pic>
        <p:nvPicPr>
          <p:cNvPr id="74" name="Graphic 73" descr="Global icon">
            <a:extLst>
              <a:ext uri="{FF2B5EF4-FFF2-40B4-BE49-F238E27FC236}">
                <a16:creationId xmlns:a16="http://schemas.microsoft.com/office/drawing/2014/main" id="{F80BB169-1434-4CF4-A4AF-E9567B3873F0}"/>
              </a:ext>
              <a:ext uri="{C183D7F6-B498-43B3-948B-1728B52AA6E4}">
                <adec:decorative xmlns:adec="http://schemas.microsoft.com/office/drawing/2017/decorative" val="0"/>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rcRect/>
          <a:stretch/>
        </p:blipFill>
        <p:spPr>
          <a:xfrm>
            <a:off x="9967263" y="3155207"/>
            <a:ext cx="970407" cy="970407"/>
          </a:xfrm>
          <a:prstGeom prst="rect">
            <a:avLst/>
          </a:prstGeom>
        </p:spPr>
      </p:pic>
      <p:sp>
        <p:nvSpPr>
          <p:cNvPr id="132" name="TextBox 131">
            <a:extLst>
              <a:ext uri="{FF2B5EF4-FFF2-40B4-BE49-F238E27FC236}">
                <a16:creationId xmlns:a16="http://schemas.microsoft.com/office/drawing/2014/main" id="{2C0F6314-5DE0-4BBE-87A0-89E238EDBBC2}"/>
              </a:ext>
              <a:ext uri="{C183D7F6-B498-43B3-948B-1728B52AA6E4}">
                <adec:decorative xmlns:adec="http://schemas.microsoft.com/office/drawing/2017/decorative" val="0"/>
              </a:ext>
            </a:extLst>
          </p:cNvPr>
          <p:cNvSpPr txBox="1"/>
          <p:nvPr/>
        </p:nvSpPr>
        <p:spPr>
          <a:xfrm>
            <a:off x="10321020" y="4276447"/>
            <a:ext cx="262892" cy="115416"/>
          </a:xfrm>
          <a:prstGeom prst="rect">
            <a:avLst/>
          </a:prstGeom>
          <a:noFill/>
        </p:spPr>
        <p:txBody>
          <a:bodyPr wrap="none" lIns="0" tIns="0" rIns="0" bIns="0" rtlCol="0">
            <a:spAutoFit/>
          </a:bodyPr>
          <a:lstStyle/>
          <a:p>
            <a:pPr algn="ctr"/>
            <a:r>
              <a:rPr lang="en-IE" sz="750" noProof="0" dirty="0">
                <a:solidFill>
                  <a:schemeClr val="tx2"/>
                </a:solidFill>
              </a:rPr>
              <a:t>Global</a:t>
            </a:r>
          </a:p>
        </p:txBody>
      </p:sp>
      <p:pic>
        <p:nvPicPr>
          <p:cNvPr id="82" name="Graphic 81" descr="Exchange icon">
            <a:extLst>
              <a:ext uri="{FF2B5EF4-FFF2-40B4-BE49-F238E27FC236}">
                <a16:creationId xmlns:a16="http://schemas.microsoft.com/office/drawing/2014/main" id="{391D69CF-64AA-49DC-A03A-0FF6E0C723B1}"/>
              </a:ext>
              <a:ext uri="{C183D7F6-B498-43B3-948B-1728B52AA6E4}">
                <adec:decorative xmlns:adec="http://schemas.microsoft.com/office/drawing/2017/decorative" val="0"/>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10833531" y="3155207"/>
            <a:ext cx="970407" cy="970407"/>
          </a:xfrm>
          <a:prstGeom prst="rect">
            <a:avLst/>
          </a:prstGeom>
        </p:spPr>
      </p:pic>
      <p:sp>
        <p:nvSpPr>
          <p:cNvPr id="133" name="TextBox 132">
            <a:extLst>
              <a:ext uri="{FF2B5EF4-FFF2-40B4-BE49-F238E27FC236}">
                <a16:creationId xmlns:a16="http://schemas.microsoft.com/office/drawing/2014/main" id="{45DAB3DE-6C3A-46E0-AA75-33B4B940A619}"/>
              </a:ext>
              <a:ext uri="{C183D7F6-B498-43B3-948B-1728B52AA6E4}">
                <adec:decorative xmlns:adec="http://schemas.microsoft.com/office/drawing/2017/decorative" val="0"/>
              </a:ext>
            </a:extLst>
          </p:cNvPr>
          <p:cNvSpPr txBox="1"/>
          <p:nvPr/>
        </p:nvSpPr>
        <p:spPr>
          <a:xfrm>
            <a:off x="10908020" y="4276447"/>
            <a:ext cx="821429" cy="115416"/>
          </a:xfrm>
          <a:prstGeom prst="rect">
            <a:avLst/>
          </a:prstGeom>
          <a:noFill/>
        </p:spPr>
        <p:txBody>
          <a:bodyPr wrap="square" lIns="0" tIns="0" rIns="0" bIns="0" rtlCol="0">
            <a:spAutoFit/>
          </a:bodyPr>
          <a:lstStyle/>
          <a:p>
            <a:pPr algn="ctr"/>
            <a:r>
              <a:rPr lang="en-IE" sz="750" noProof="0" dirty="0">
                <a:solidFill>
                  <a:schemeClr val="tx2"/>
                </a:solidFill>
              </a:rPr>
              <a:t>Exchange</a:t>
            </a:r>
          </a:p>
        </p:txBody>
      </p:sp>
      <p:sp>
        <p:nvSpPr>
          <p:cNvPr id="2" name="TextBox 1">
            <a:extLst>
              <a:ext uri="{FF2B5EF4-FFF2-40B4-BE49-F238E27FC236}">
                <a16:creationId xmlns:a16="http://schemas.microsoft.com/office/drawing/2014/main" id="{B6627A5E-F1B4-4105-B394-08642635A321}"/>
              </a:ext>
            </a:extLst>
          </p:cNvPr>
          <p:cNvSpPr txBox="1"/>
          <p:nvPr/>
        </p:nvSpPr>
        <p:spPr>
          <a:xfrm>
            <a:off x="471028" y="4852132"/>
            <a:ext cx="1092735" cy="184666"/>
          </a:xfrm>
          <a:prstGeom prst="rect">
            <a:avLst/>
          </a:prstGeom>
          <a:noFill/>
        </p:spPr>
        <p:txBody>
          <a:bodyPr wrap="none" lIns="0" tIns="0" rIns="0" bIns="0" rtlCol="0">
            <a:spAutoFit/>
          </a:bodyPr>
          <a:lstStyle/>
          <a:p>
            <a:r>
              <a:rPr lang="en-IE" sz="1200" noProof="0" dirty="0"/>
              <a:t>Covid-19 Related</a:t>
            </a:r>
          </a:p>
        </p:txBody>
      </p:sp>
      <p:pic>
        <p:nvPicPr>
          <p:cNvPr id="97" name="Graphic 96" descr="Virus icon">
            <a:extLst>
              <a:ext uri="{FF2B5EF4-FFF2-40B4-BE49-F238E27FC236}">
                <a16:creationId xmlns:a16="http://schemas.microsoft.com/office/drawing/2014/main" id="{BAA6B35C-1235-473A-AC14-8D90C650BDE3}"/>
              </a:ext>
              <a:ext uri="{C183D7F6-B498-43B3-948B-1728B52AA6E4}">
                <adec:decorative xmlns:adec="http://schemas.microsoft.com/office/drawing/2017/decorative" val="0"/>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rcRect/>
          <a:stretch/>
        </p:blipFill>
        <p:spPr>
          <a:xfrm>
            <a:off x="390678" y="5064986"/>
            <a:ext cx="970407" cy="970407"/>
          </a:xfrm>
          <a:prstGeom prst="rect">
            <a:avLst/>
          </a:prstGeom>
        </p:spPr>
      </p:pic>
      <p:sp>
        <p:nvSpPr>
          <p:cNvPr id="71" name="TextBox 70">
            <a:extLst>
              <a:ext uri="{FF2B5EF4-FFF2-40B4-BE49-F238E27FC236}">
                <a16:creationId xmlns:a16="http://schemas.microsoft.com/office/drawing/2014/main" id="{9CEAD23E-F581-8448-9FB1-E6A2197B5964}"/>
              </a:ext>
              <a:ext uri="{C183D7F6-B498-43B3-948B-1728B52AA6E4}">
                <adec:decorative xmlns:adec="http://schemas.microsoft.com/office/drawing/2017/decorative" val="0"/>
              </a:ext>
            </a:extLst>
          </p:cNvPr>
          <p:cNvSpPr txBox="1"/>
          <p:nvPr/>
        </p:nvSpPr>
        <p:spPr>
          <a:xfrm>
            <a:off x="776496" y="6198963"/>
            <a:ext cx="198773" cy="115416"/>
          </a:xfrm>
          <a:prstGeom prst="rect">
            <a:avLst/>
          </a:prstGeom>
          <a:noFill/>
        </p:spPr>
        <p:txBody>
          <a:bodyPr wrap="none" lIns="0" tIns="0" rIns="0" bIns="0" rtlCol="0">
            <a:spAutoFit/>
          </a:bodyPr>
          <a:lstStyle/>
          <a:p>
            <a:pPr algn="ctr"/>
            <a:r>
              <a:rPr lang="en-IE" sz="750" noProof="0" dirty="0">
                <a:solidFill>
                  <a:schemeClr val="tx2"/>
                </a:solidFill>
              </a:rPr>
              <a:t>Virus</a:t>
            </a:r>
          </a:p>
        </p:txBody>
      </p:sp>
      <p:pic>
        <p:nvPicPr>
          <p:cNvPr id="120" name="Graphic 119" descr="Wear facemask icon">
            <a:extLst>
              <a:ext uri="{FF2B5EF4-FFF2-40B4-BE49-F238E27FC236}">
                <a16:creationId xmlns:a16="http://schemas.microsoft.com/office/drawing/2014/main" id="{FCE393EE-01A4-47E1-8464-FF3C09882793}"/>
              </a:ext>
              <a:ext uri="{C183D7F6-B498-43B3-948B-1728B52AA6E4}">
                <adec:decorative xmlns:adec="http://schemas.microsoft.com/office/drawing/2017/decorative" val="0"/>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1263707" y="5064986"/>
            <a:ext cx="970407" cy="970407"/>
          </a:xfrm>
          <a:prstGeom prst="rect">
            <a:avLst/>
          </a:prstGeom>
        </p:spPr>
      </p:pic>
      <p:sp>
        <p:nvSpPr>
          <p:cNvPr id="73" name="TextBox 72">
            <a:extLst>
              <a:ext uri="{FF2B5EF4-FFF2-40B4-BE49-F238E27FC236}">
                <a16:creationId xmlns:a16="http://schemas.microsoft.com/office/drawing/2014/main" id="{6FBC5128-FC6A-054F-A764-66E7CC3432B4}"/>
              </a:ext>
              <a:ext uri="{C183D7F6-B498-43B3-948B-1728B52AA6E4}">
                <adec:decorative xmlns:adec="http://schemas.microsoft.com/office/drawing/2017/decorative" val="0"/>
              </a:ext>
            </a:extLst>
          </p:cNvPr>
          <p:cNvSpPr txBox="1"/>
          <p:nvPr/>
        </p:nvSpPr>
        <p:spPr>
          <a:xfrm>
            <a:off x="1439532" y="6198963"/>
            <a:ext cx="618759" cy="115416"/>
          </a:xfrm>
          <a:prstGeom prst="rect">
            <a:avLst/>
          </a:prstGeom>
          <a:noFill/>
        </p:spPr>
        <p:txBody>
          <a:bodyPr wrap="none" lIns="0" tIns="0" rIns="0" bIns="0" rtlCol="0">
            <a:spAutoFit/>
          </a:bodyPr>
          <a:lstStyle/>
          <a:p>
            <a:pPr algn="ctr"/>
            <a:r>
              <a:rPr lang="en-IE" sz="750" noProof="0" dirty="0">
                <a:solidFill>
                  <a:schemeClr val="tx2"/>
                </a:solidFill>
              </a:rPr>
              <a:t>Wear Facemask</a:t>
            </a:r>
          </a:p>
        </p:txBody>
      </p:sp>
      <p:pic>
        <p:nvPicPr>
          <p:cNvPr id="118" name="Graphic 117" descr="Cover icon">
            <a:extLst>
              <a:ext uri="{FF2B5EF4-FFF2-40B4-BE49-F238E27FC236}">
                <a16:creationId xmlns:a16="http://schemas.microsoft.com/office/drawing/2014/main" id="{3B0E6C74-2DF0-4E5E-A6B9-75E5B21440E9}"/>
              </a:ext>
              <a:ext uri="{C183D7F6-B498-43B3-948B-1728B52AA6E4}">
                <adec:decorative xmlns:adec="http://schemas.microsoft.com/office/drawing/2017/decorative" val="0"/>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rcRect/>
          <a:stretch/>
        </p:blipFill>
        <p:spPr>
          <a:xfrm>
            <a:off x="2129521" y="5064986"/>
            <a:ext cx="970407" cy="970407"/>
          </a:xfrm>
          <a:prstGeom prst="rect">
            <a:avLst/>
          </a:prstGeom>
        </p:spPr>
      </p:pic>
      <p:sp>
        <p:nvSpPr>
          <p:cNvPr id="75" name="TextBox 74">
            <a:extLst>
              <a:ext uri="{FF2B5EF4-FFF2-40B4-BE49-F238E27FC236}">
                <a16:creationId xmlns:a16="http://schemas.microsoft.com/office/drawing/2014/main" id="{AD90E1B1-9D27-C54B-9A4C-F96BFD04F22B}"/>
              </a:ext>
              <a:ext uri="{C183D7F6-B498-43B3-948B-1728B52AA6E4}">
                <adec:decorative xmlns:adec="http://schemas.microsoft.com/office/drawing/2017/decorative" val="0"/>
              </a:ext>
            </a:extLst>
          </p:cNvPr>
          <p:cNvSpPr txBox="1"/>
          <p:nvPr/>
        </p:nvSpPr>
        <p:spPr>
          <a:xfrm>
            <a:off x="2500911" y="6198963"/>
            <a:ext cx="227626" cy="115416"/>
          </a:xfrm>
          <a:prstGeom prst="rect">
            <a:avLst/>
          </a:prstGeom>
          <a:noFill/>
        </p:spPr>
        <p:txBody>
          <a:bodyPr wrap="none" lIns="0" tIns="0" rIns="0" bIns="0" rtlCol="0">
            <a:spAutoFit/>
          </a:bodyPr>
          <a:lstStyle/>
          <a:p>
            <a:pPr algn="ctr"/>
            <a:r>
              <a:rPr lang="en-IE" sz="750" noProof="0" dirty="0">
                <a:solidFill>
                  <a:schemeClr val="tx2"/>
                </a:solidFill>
              </a:rPr>
              <a:t>Cover</a:t>
            </a:r>
          </a:p>
        </p:txBody>
      </p:sp>
      <p:pic>
        <p:nvPicPr>
          <p:cNvPr id="116" name="Graphic 115" descr="Reduced seating capacity">
            <a:extLst>
              <a:ext uri="{FF2B5EF4-FFF2-40B4-BE49-F238E27FC236}">
                <a16:creationId xmlns:a16="http://schemas.microsoft.com/office/drawing/2014/main" id="{B7E6797C-1BAE-4550-BDA9-08A9F6149C90}"/>
              </a:ext>
              <a:ext uri="{C183D7F6-B498-43B3-948B-1728B52AA6E4}">
                <adec:decorative xmlns:adec="http://schemas.microsoft.com/office/drawing/2017/decorative" val="0"/>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rcRect/>
          <a:stretch/>
        </p:blipFill>
        <p:spPr>
          <a:xfrm>
            <a:off x="2999011" y="5064986"/>
            <a:ext cx="970407" cy="970407"/>
          </a:xfrm>
          <a:prstGeom prst="rect">
            <a:avLst/>
          </a:prstGeom>
        </p:spPr>
      </p:pic>
      <p:sp>
        <p:nvSpPr>
          <p:cNvPr id="77" name="TextBox 76">
            <a:extLst>
              <a:ext uri="{FF2B5EF4-FFF2-40B4-BE49-F238E27FC236}">
                <a16:creationId xmlns:a16="http://schemas.microsoft.com/office/drawing/2014/main" id="{A789489F-2D63-0944-A19F-A3F7FB5A2028}"/>
              </a:ext>
              <a:ext uri="{C183D7F6-B498-43B3-948B-1728B52AA6E4}">
                <adec:decorative xmlns:adec="http://schemas.microsoft.com/office/drawing/2017/decorative" val="0"/>
              </a:ext>
            </a:extLst>
          </p:cNvPr>
          <p:cNvSpPr txBox="1"/>
          <p:nvPr/>
        </p:nvSpPr>
        <p:spPr>
          <a:xfrm>
            <a:off x="3144378" y="6198963"/>
            <a:ext cx="679673" cy="230832"/>
          </a:xfrm>
          <a:prstGeom prst="rect">
            <a:avLst/>
          </a:prstGeom>
          <a:noFill/>
        </p:spPr>
        <p:txBody>
          <a:bodyPr wrap="none" lIns="0" tIns="0" rIns="0" bIns="0" rtlCol="0">
            <a:spAutoFit/>
          </a:bodyPr>
          <a:lstStyle/>
          <a:p>
            <a:pPr algn="ctr"/>
            <a:r>
              <a:rPr lang="en-IE" sz="750" noProof="0" dirty="0">
                <a:solidFill>
                  <a:schemeClr val="tx2"/>
                </a:solidFill>
              </a:rPr>
              <a:t>Reduced Seating</a:t>
            </a:r>
            <a:br>
              <a:rPr lang="en-IE" sz="750" noProof="0" dirty="0">
                <a:solidFill>
                  <a:schemeClr val="tx2"/>
                </a:solidFill>
              </a:rPr>
            </a:br>
            <a:r>
              <a:rPr lang="en-IE" sz="750" noProof="0" dirty="0">
                <a:solidFill>
                  <a:schemeClr val="tx2"/>
                </a:solidFill>
              </a:rPr>
              <a:t>Capacity</a:t>
            </a:r>
          </a:p>
        </p:txBody>
      </p:sp>
      <p:pic>
        <p:nvPicPr>
          <p:cNvPr id="114" name="Graphic 113" descr="Two-way system icon">
            <a:extLst>
              <a:ext uri="{FF2B5EF4-FFF2-40B4-BE49-F238E27FC236}">
                <a16:creationId xmlns:a16="http://schemas.microsoft.com/office/drawing/2014/main" id="{3C8C4ABE-CA26-40D3-9319-A36E306CCD0C}"/>
              </a:ext>
              <a:ext uri="{C183D7F6-B498-43B3-948B-1728B52AA6E4}">
                <adec:decorative xmlns:adec="http://schemas.microsoft.com/office/drawing/2017/decorative" val="0"/>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rcRect/>
          <a:stretch/>
        </p:blipFill>
        <p:spPr>
          <a:xfrm>
            <a:off x="3874805" y="5064986"/>
            <a:ext cx="970407" cy="970407"/>
          </a:xfrm>
          <a:prstGeom prst="rect">
            <a:avLst/>
          </a:prstGeom>
        </p:spPr>
      </p:pic>
      <p:sp>
        <p:nvSpPr>
          <p:cNvPr id="79" name="TextBox 78">
            <a:extLst>
              <a:ext uri="{FF2B5EF4-FFF2-40B4-BE49-F238E27FC236}">
                <a16:creationId xmlns:a16="http://schemas.microsoft.com/office/drawing/2014/main" id="{D28437E8-8942-9649-8FC2-4025C0A4E226}"/>
              </a:ext>
              <a:ext uri="{C183D7F6-B498-43B3-948B-1728B52AA6E4}">
                <adec:decorative xmlns:adec="http://schemas.microsoft.com/office/drawing/2017/decorative" val="0"/>
              </a:ext>
            </a:extLst>
          </p:cNvPr>
          <p:cNvSpPr txBox="1"/>
          <p:nvPr/>
        </p:nvSpPr>
        <p:spPr>
          <a:xfrm>
            <a:off x="4030591" y="6198963"/>
            <a:ext cx="658835" cy="115416"/>
          </a:xfrm>
          <a:prstGeom prst="rect">
            <a:avLst/>
          </a:prstGeom>
          <a:noFill/>
        </p:spPr>
        <p:txBody>
          <a:bodyPr wrap="none" lIns="0" tIns="0" rIns="0" bIns="0" rtlCol="0">
            <a:spAutoFit/>
          </a:bodyPr>
          <a:lstStyle/>
          <a:p>
            <a:pPr algn="ctr"/>
            <a:r>
              <a:rPr lang="en-IE" sz="750" noProof="0" dirty="0">
                <a:solidFill>
                  <a:schemeClr val="tx2"/>
                </a:solidFill>
              </a:rPr>
              <a:t>Two-way System</a:t>
            </a:r>
          </a:p>
        </p:txBody>
      </p:sp>
      <p:pic>
        <p:nvPicPr>
          <p:cNvPr id="112" name="Graphic 111" descr="Wash icon">
            <a:extLst>
              <a:ext uri="{FF2B5EF4-FFF2-40B4-BE49-F238E27FC236}">
                <a16:creationId xmlns:a16="http://schemas.microsoft.com/office/drawing/2014/main" id="{60ED3CB6-A785-431E-885C-472A7E01325D}"/>
              </a:ext>
              <a:ext uri="{C183D7F6-B498-43B3-948B-1728B52AA6E4}">
                <adec:decorative xmlns:adec="http://schemas.microsoft.com/office/drawing/2017/decorative" val="0"/>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rcRect/>
          <a:stretch/>
        </p:blipFill>
        <p:spPr>
          <a:xfrm>
            <a:off x="4736196" y="5064986"/>
            <a:ext cx="970407" cy="970407"/>
          </a:xfrm>
          <a:prstGeom prst="rect">
            <a:avLst/>
          </a:prstGeom>
        </p:spPr>
      </p:pic>
      <p:sp>
        <p:nvSpPr>
          <p:cNvPr id="81" name="TextBox 80">
            <a:extLst>
              <a:ext uri="{FF2B5EF4-FFF2-40B4-BE49-F238E27FC236}">
                <a16:creationId xmlns:a16="http://schemas.microsoft.com/office/drawing/2014/main" id="{54AD5DB5-BE40-5E40-BB4A-6B98B4098126}"/>
              </a:ext>
              <a:ext uri="{C183D7F6-B498-43B3-948B-1728B52AA6E4}">
                <adec:decorative xmlns:adec="http://schemas.microsoft.com/office/drawing/2017/decorative" val="0"/>
              </a:ext>
            </a:extLst>
          </p:cNvPr>
          <p:cNvSpPr txBox="1"/>
          <p:nvPr/>
        </p:nvSpPr>
        <p:spPr>
          <a:xfrm>
            <a:off x="5111595" y="6198963"/>
            <a:ext cx="219612" cy="115416"/>
          </a:xfrm>
          <a:prstGeom prst="rect">
            <a:avLst/>
          </a:prstGeom>
          <a:noFill/>
        </p:spPr>
        <p:txBody>
          <a:bodyPr wrap="none" lIns="0" tIns="0" rIns="0" bIns="0" rtlCol="0">
            <a:spAutoFit/>
          </a:bodyPr>
          <a:lstStyle/>
          <a:p>
            <a:pPr algn="ctr"/>
            <a:r>
              <a:rPr lang="en-IE" sz="750" noProof="0" dirty="0">
                <a:solidFill>
                  <a:schemeClr val="tx2"/>
                </a:solidFill>
              </a:rPr>
              <a:t>Wash</a:t>
            </a:r>
          </a:p>
        </p:txBody>
      </p:sp>
      <p:pic>
        <p:nvPicPr>
          <p:cNvPr id="110" name="Graphic 109" descr="Social distancing icon">
            <a:extLst>
              <a:ext uri="{FF2B5EF4-FFF2-40B4-BE49-F238E27FC236}">
                <a16:creationId xmlns:a16="http://schemas.microsoft.com/office/drawing/2014/main" id="{B183A205-6190-4A4C-971E-2A5AFC03BC0E}"/>
              </a:ext>
              <a:ext uri="{C183D7F6-B498-43B3-948B-1728B52AA6E4}">
                <adec:decorative xmlns:adec="http://schemas.microsoft.com/office/drawing/2017/decorative" val="0"/>
              </a:ext>
            </a:extLst>
          </p:cNvPr>
          <p:cNvPicPr>
            <a:picLocks noChangeAspect="1"/>
          </p:cNvPicPr>
          <p:nvPr/>
        </p:nvPicPr>
        <p:blipFill>
          <a:blip r:embed="rId67" cstate="screen">
            <a:extLst>
              <a:ext uri="{28A0092B-C50C-407E-A947-70E740481C1C}">
                <a14:useLocalDpi xmlns:a14="http://schemas.microsoft.com/office/drawing/2010/main"/>
              </a:ext>
              <a:ext uri="{96DAC541-7B7A-43D3-8B79-37D633B846F1}">
                <asvg:svgBlip xmlns:asvg="http://schemas.microsoft.com/office/drawing/2016/SVG/main" r:embed="rId68"/>
              </a:ext>
            </a:extLst>
          </a:blip>
          <a:srcRect/>
          <a:stretch/>
        </p:blipFill>
        <p:spPr>
          <a:xfrm>
            <a:off x="5607343" y="5064986"/>
            <a:ext cx="970407" cy="970407"/>
          </a:xfrm>
          <a:prstGeom prst="rect">
            <a:avLst/>
          </a:prstGeom>
        </p:spPr>
      </p:pic>
      <p:sp>
        <p:nvSpPr>
          <p:cNvPr id="83" name="TextBox 82">
            <a:extLst>
              <a:ext uri="{FF2B5EF4-FFF2-40B4-BE49-F238E27FC236}">
                <a16:creationId xmlns:a16="http://schemas.microsoft.com/office/drawing/2014/main" id="{77ECC1E1-4EEA-1644-8491-C090609C64A3}"/>
              </a:ext>
              <a:ext uri="{C183D7F6-B498-43B3-948B-1728B52AA6E4}">
                <adec:decorative xmlns:adec="http://schemas.microsoft.com/office/drawing/2017/decorative" val="0"/>
              </a:ext>
            </a:extLst>
          </p:cNvPr>
          <p:cNvSpPr txBox="1"/>
          <p:nvPr/>
        </p:nvSpPr>
        <p:spPr>
          <a:xfrm>
            <a:off x="5718738" y="6198963"/>
            <a:ext cx="747617" cy="115416"/>
          </a:xfrm>
          <a:prstGeom prst="rect">
            <a:avLst/>
          </a:prstGeom>
          <a:noFill/>
        </p:spPr>
        <p:txBody>
          <a:bodyPr wrap="square" lIns="0" tIns="0" rIns="0" bIns="0" rtlCol="0">
            <a:spAutoFit/>
          </a:bodyPr>
          <a:lstStyle/>
          <a:p>
            <a:pPr algn="ctr"/>
            <a:r>
              <a:rPr lang="en-IE" sz="750" noProof="0" dirty="0">
                <a:solidFill>
                  <a:schemeClr val="tx2"/>
                </a:solidFill>
              </a:rPr>
              <a:t>Social Distancing</a:t>
            </a:r>
          </a:p>
        </p:txBody>
      </p:sp>
      <p:sp>
        <p:nvSpPr>
          <p:cNvPr id="3" name="Slide Number Placeholder 2">
            <a:extLst>
              <a:ext uri="{FF2B5EF4-FFF2-40B4-BE49-F238E27FC236}">
                <a16:creationId xmlns:a16="http://schemas.microsoft.com/office/drawing/2014/main" id="{CB991AAD-CF0B-B8DE-CAE3-BB8B6E609666}"/>
              </a:ext>
            </a:extLst>
          </p:cNvPr>
          <p:cNvSpPr>
            <a:spLocks noGrp="1"/>
          </p:cNvSpPr>
          <p:nvPr>
            <p:ph type="sldNum" sz="quarter" idx="12"/>
          </p:nvPr>
        </p:nvSpPr>
        <p:spPr/>
        <p:txBody>
          <a:bodyPr/>
          <a:lstStyle/>
          <a:p>
            <a:fld id="{DDBE135E-2566-4748-853C-8A3B78F0FB00}" type="slidenum">
              <a:rPr lang="en-IE" noProof="0" smtClean="0"/>
              <a:pPr/>
              <a:t>19</a:t>
            </a:fld>
            <a:endParaRPr lang="en-IE" noProof="0" dirty="0"/>
          </a:p>
        </p:txBody>
      </p:sp>
    </p:spTree>
    <p:extLst>
      <p:ext uri="{BB962C8B-B14F-4D97-AF65-F5344CB8AC3E}">
        <p14:creationId xmlns:p14="http://schemas.microsoft.com/office/powerpoint/2010/main" val="1849305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8D2ED48-CC50-448C-B0D4-27BCB86968B4}"/>
              </a:ext>
              <a:ext uri="{C183D7F6-B498-43B3-948B-1728B52AA6E4}">
                <adec:decorative xmlns:adec="http://schemas.microsoft.com/office/drawing/2017/decorative" val="1"/>
              </a:ext>
            </a:extLst>
          </p:cNvPr>
          <p:cNvSpPr>
            <a:spLocks noGrp="1"/>
          </p:cNvSpPr>
          <p:nvPr>
            <p:ph type="pic" sz="quarter" idx="13"/>
          </p:nvPr>
        </p:nvSpPr>
        <p:spPr>
          <a:xfrm>
            <a:off x="0" y="1"/>
            <a:ext cx="12191999" cy="6857999"/>
          </a:xfrm>
          <a:blipFill>
            <a:blip r:embed="rId3" cstate="screen">
              <a:extLst>
                <a:ext uri="{28A0092B-C50C-407E-A947-70E740481C1C}">
                  <a14:useLocalDpi xmlns:a14="http://schemas.microsoft.com/office/drawing/2010/main"/>
                </a:ext>
              </a:extLst>
            </a:blip>
            <a:stretch>
              <a:fillRect/>
            </a:stretch>
          </a:blipFill>
        </p:spPr>
        <p:txBody>
          <a:bodyPr/>
          <a:lstStyle/>
          <a:p>
            <a:endParaRPr lang="en-IE" noProof="0" dirty="0"/>
          </a:p>
        </p:txBody>
      </p:sp>
      <p:sp>
        <p:nvSpPr>
          <p:cNvPr id="7" name="Rectangle 6">
            <a:extLst>
              <a:ext uri="{FF2B5EF4-FFF2-40B4-BE49-F238E27FC236}">
                <a16:creationId xmlns:a16="http://schemas.microsoft.com/office/drawing/2014/main" id="{0D8BA9D6-2880-46C1-A829-092EE531D0BE}"/>
              </a:ext>
              <a:ext uri="{C183D7F6-B498-43B3-948B-1728B52AA6E4}">
                <adec:decorative xmlns:adec="http://schemas.microsoft.com/office/drawing/2017/decorative" val="1"/>
              </a:ext>
            </a:extLst>
          </p:cNvPr>
          <p:cNvSpPr/>
          <p:nvPr/>
        </p:nvSpPr>
        <p:spPr>
          <a:xfrm rot="10800000">
            <a:off x="0" y="-1"/>
            <a:ext cx="12192000" cy="6858000"/>
          </a:xfrm>
          <a:prstGeom prst="rect">
            <a:avLst/>
          </a:prstGeom>
          <a:gradFill flip="none" rotWithShape="1">
            <a:gsLst>
              <a:gs pos="99000">
                <a:srgbClr val="001E69">
                  <a:alpha val="95121"/>
                </a:srgbClr>
              </a:gs>
              <a:gs pos="60000">
                <a:srgbClr val="0569B9">
                  <a:alpha val="9464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noProof="0" dirty="0"/>
          </a:p>
        </p:txBody>
      </p:sp>
      <p:pic>
        <p:nvPicPr>
          <p:cNvPr id="8" name="Picture 7" descr="Trinity College Dublin Logo">
            <a:extLst>
              <a:ext uri="{FF2B5EF4-FFF2-40B4-BE49-F238E27FC236}">
                <a16:creationId xmlns:a16="http://schemas.microsoft.com/office/drawing/2014/main" id="{2A03C713-3CE4-4413-90A9-4BD26A2773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085" y="458214"/>
            <a:ext cx="2612141" cy="701041"/>
          </a:xfrm>
          <a:prstGeom prst="rect">
            <a:avLst/>
          </a:prstGeom>
        </p:spPr>
      </p:pic>
      <p:sp>
        <p:nvSpPr>
          <p:cNvPr id="4" name="Title 3">
            <a:extLst>
              <a:ext uri="{FF2B5EF4-FFF2-40B4-BE49-F238E27FC236}">
                <a16:creationId xmlns:a16="http://schemas.microsoft.com/office/drawing/2014/main" id="{03531199-5E5C-4B61-AF03-62A0856616B7}"/>
              </a:ext>
            </a:extLst>
          </p:cNvPr>
          <p:cNvSpPr>
            <a:spLocks noGrp="1"/>
          </p:cNvSpPr>
          <p:nvPr>
            <p:ph type="ctrTitle"/>
          </p:nvPr>
        </p:nvSpPr>
        <p:spPr/>
        <p:txBody>
          <a:bodyPr/>
          <a:lstStyle/>
          <a:p>
            <a:r>
              <a:rPr lang="en-IE" noProof="0" dirty="0"/>
              <a:t>Lorem ipsum </a:t>
            </a:r>
            <a:r>
              <a:rPr lang="en-IE" noProof="0" dirty="0" err="1"/>
              <a:t>dolor</a:t>
            </a:r>
            <a:r>
              <a:rPr lang="en-IE" noProof="0" dirty="0"/>
              <a:t> sit </a:t>
            </a:r>
            <a:r>
              <a:rPr lang="en-IE" noProof="0" dirty="0" err="1"/>
              <a:t>amet</a:t>
            </a:r>
            <a:r>
              <a:rPr lang="en-IE" noProof="0" dirty="0"/>
              <a:t> </a:t>
            </a:r>
            <a:r>
              <a:rPr lang="en-IE" noProof="0" dirty="0" err="1"/>
              <a:t>consectetuer</a:t>
            </a:r>
            <a:r>
              <a:rPr lang="en-IE" noProof="0" dirty="0"/>
              <a:t> </a:t>
            </a:r>
            <a:r>
              <a:rPr lang="en-IE" noProof="0" dirty="0" err="1"/>
              <a:t>adipiscing</a:t>
            </a:r>
            <a:endParaRPr lang="en-IE" noProof="0" dirty="0"/>
          </a:p>
        </p:txBody>
      </p:sp>
      <p:sp>
        <p:nvSpPr>
          <p:cNvPr id="5" name="Subtitle 4">
            <a:extLst>
              <a:ext uri="{FF2B5EF4-FFF2-40B4-BE49-F238E27FC236}">
                <a16:creationId xmlns:a16="http://schemas.microsoft.com/office/drawing/2014/main" id="{65669C41-64C9-4D99-8BB4-54B282CAB78D}"/>
              </a:ext>
            </a:extLst>
          </p:cNvPr>
          <p:cNvSpPr>
            <a:spLocks noGrp="1"/>
          </p:cNvSpPr>
          <p:nvPr>
            <p:ph type="subTitle" idx="1"/>
          </p:nvPr>
        </p:nvSpPr>
        <p:spPr/>
        <p:txBody>
          <a:bodyPr/>
          <a:lstStyle/>
          <a:p>
            <a:r>
              <a:rPr lang="en-IE" noProof="0" dirty="0"/>
              <a:t>Presenter’s Name</a:t>
            </a:r>
          </a:p>
          <a:p>
            <a:pPr lvl="1"/>
            <a:r>
              <a:rPr lang="en-IE" noProof="0" dirty="0"/>
              <a:t>Title of Presenter</a:t>
            </a:r>
          </a:p>
        </p:txBody>
      </p:sp>
    </p:spTree>
    <p:extLst>
      <p:ext uri="{BB962C8B-B14F-4D97-AF65-F5344CB8AC3E}">
        <p14:creationId xmlns:p14="http://schemas.microsoft.com/office/powerpoint/2010/main" val="4251834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7DD72FAF-58D0-4037-A76E-A0613BD6D221}"/>
              </a:ext>
            </a:extLst>
          </p:cNvPr>
          <p:cNvSpPr>
            <a:spLocks noGrp="1"/>
          </p:cNvSpPr>
          <p:nvPr>
            <p:ph type="title"/>
          </p:nvPr>
        </p:nvSpPr>
        <p:spPr/>
        <p:txBody>
          <a:bodyPr/>
          <a:lstStyle/>
          <a:p>
            <a:r>
              <a:rPr lang="en-IE" noProof="0" dirty="0"/>
              <a:t>Icons: White</a:t>
            </a:r>
          </a:p>
        </p:txBody>
      </p:sp>
      <p:pic>
        <p:nvPicPr>
          <p:cNvPr id="58" name="Graphic 57" descr="Student icon">
            <a:extLst>
              <a:ext uri="{FF2B5EF4-FFF2-40B4-BE49-F238E27FC236}">
                <a16:creationId xmlns:a16="http://schemas.microsoft.com/office/drawing/2014/main" id="{0CC7070F-D969-4618-A638-3F84C2A7BA3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0678" y="1383896"/>
            <a:ext cx="970407" cy="970407"/>
          </a:xfrm>
          <a:prstGeom prst="rect">
            <a:avLst/>
          </a:prstGeom>
        </p:spPr>
      </p:pic>
      <p:sp>
        <p:nvSpPr>
          <p:cNvPr id="139" name="TextBox 138">
            <a:extLst>
              <a:ext uri="{FF2B5EF4-FFF2-40B4-BE49-F238E27FC236}">
                <a16:creationId xmlns:a16="http://schemas.microsoft.com/office/drawing/2014/main" id="{76DBC10A-2612-4920-8DC4-00A288FB9F37}"/>
              </a:ext>
            </a:extLst>
          </p:cNvPr>
          <p:cNvSpPr txBox="1"/>
          <p:nvPr/>
        </p:nvSpPr>
        <p:spPr>
          <a:xfrm>
            <a:off x="714779" y="2452153"/>
            <a:ext cx="322204" cy="115416"/>
          </a:xfrm>
          <a:prstGeom prst="rect">
            <a:avLst/>
          </a:prstGeom>
          <a:noFill/>
        </p:spPr>
        <p:txBody>
          <a:bodyPr wrap="none" lIns="0" tIns="0" rIns="0" bIns="0" rtlCol="0">
            <a:spAutoFit/>
          </a:bodyPr>
          <a:lstStyle/>
          <a:p>
            <a:pPr algn="ctr"/>
            <a:r>
              <a:rPr lang="en-IE" sz="750" noProof="0" dirty="0">
                <a:solidFill>
                  <a:schemeClr val="bg1"/>
                </a:solidFill>
              </a:rPr>
              <a:t>Student</a:t>
            </a:r>
          </a:p>
        </p:txBody>
      </p:sp>
      <p:pic>
        <p:nvPicPr>
          <p:cNvPr id="60" name="Graphic 59" descr="Lecture / Teaching icon">
            <a:extLst>
              <a:ext uri="{FF2B5EF4-FFF2-40B4-BE49-F238E27FC236}">
                <a16:creationId xmlns:a16="http://schemas.microsoft.com/office/drawing/2014/main" id="{0B909334-DDCF-400B-9C65-A089FD43EE6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63707" y="1383896"/>
            <a:ext cx="970407" cy="970407"/>
          </a:xfrm>
          <a:prstGeom prst="rect">
            <a:avLst/>
          </a:prstGeom>
        </p:spPr>
      </p:pic>
      <p:sp>
        <p:nvSpPr>
          <p:cNvPr id="140" name="TextBox 139">
            <a:extLst>
              <a:ext uri="{FF2B5EF4-FFF2-40B4-BE49-F238E27FC236}">
                <a16:creationId xmlns:a16="http://schemas.microsoft.com/office/drawing/2014/main" id="{1ABCB053-7A63-4D81-B9E4-D0F92719A67F}"/>
              </a:ext>
            </a:extLst>
          </p:cNvPr>
          <p:cNvSpPr txBox="1"/>
          <p:nvPr/>
        </p:nvSpPr>
        <p:spPr>
          <a:xfrm>
            <a:off x="1404265" y="2452153"/>
            <a:ext cx="689291" cy="115416"/>
          </a:xfrm>
          <a:prstGeom prst="rect">
            <a:avLst/>
          </a:prstGeom>
          <a:noFill/>
        </p:spPr>
        <p:txBody>
          <a:bodyPr wrap="none" lIns="0" tIns="0" rIns="0" bIns="0" rtlCol="0">
            <a:spAutoFit/>
          </a:bodyPr>
          <a:lstStyle/>
          <a:p>
            <a:pPr algn="ctr"/>
            <a:r>
              <a:rPr lang="en-IE" sz="750" noProof="0" dirty="0">
                <a:solidFill>
                  <a:schemeClr val="bg1"/>
                </a:solidFill>
              </a:rPr>
              <a:t>Lecture/teaching</a:t>
            </a:r>
          </a:p>
        </p:txBody>
      </p:sp>
      <p:pic>
        <p:nvPicPr>
          <p:cNvPr id="108" name="Graphic 107" descr="Further education icon">
            <a:extLst>
              <a:ext uri="{FF2B5EF4-FFF2-40B4-BE49-F238E27FC236}">
                <a16:creationId xmlns:a16="http://schemas.microsoft.com/office/drawing/2014/main" id="{155B60CD-F84F-40D6-A388-D41AF54FE3F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129521" y="1383896"/>
            <a:ext cx="970407" cy="970407"/>
          </a:xfrm>
          <a:prstGeom prst="rect">
            <a:avLst/>
          </a:prstGeom>
        </p:spPr>
      </p:pic>
      <p:sp>
        <p:nvSpPr>
          <p:cNvPr id="141" name="TextBox 140">
            <a:extLst>
              <a:ext uri="{FF2B5EF4-FFF2-40B4-BE49-F238E27FC236}">
                <a16:creationId xmlns:a16="http://schemas.microsoft.com/office/drawing/2014/main" id="{8BFD069B-8B56-4B1A-8DC0-2A370A494D93}"/>
              </a:ext>
            </a:extLst>
          </p:cNvPr>
          <p:cNvSpPr txBox="1"/>
          <p:nvPr/>
        </p:nvSpPr>
        <p:spPr>
          <a:xfrm>
            <a:off x="2250041" y="2452153"/>
            <a:ext cx="729367" cy="115416"/>
          </a:xfrm>
          <a:prstGeom prst="rect">
            <a:avLst/>
          </a:prstGeom>
          <a:noFill/>
        </p:spPr>
        <p:txBody>
          <a:bodyPr wrap="none" lIns="0" tIns="0" rIns="0" bIns="0" rtlCol="0">
            <a:spAutoFit/>
          </a:bodyPr>
          <a:lstStyle/>
          <a:p>
            <a:pPr algn="ctr"/>
            <a:r>
              <a:rPr lang="en-IE" sz="750" noProof="0" dirty="0">
                <a:solidFill>
                  <a:schemeClr val="bg1"/>
                </a:solidFill>
              </a:rPr>
              <a:t>Further education</a:t>
            </a:r>
          </a:p>
        </p:txBody>
      </p:sp>
      <p:pic>
        <p:nvPicPr>
          <p:cNvPr id="62" name="Graphic 61" descr="Graduate / Graduation icon">
            <a:extLst>
              <a:ext uri="{FF2B5EF4-FFF2-40B4-BE49-F238E27FC236}">
                <a16:creationId xmlns:a16="http://schemas.microsoft.com/office/drawing/2014/main" id="{86C70A41-DBC0-4146-A5D7-9E4CC07272D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999011" y="1383896"/>
            <a:ext cx="970407" cy="970407"/>
          </a:xfrm>
          <a:prstGeom prst="rect">
            <a:avLst/>
          </a:prstGeom>
        </p:spPr>
      </p:pic>
      <p:sp>
        <p:nvSpPr>
          <p:cNvPr id="142" name="TextBox 141">
            <a:extLst>
              <a:ext uri="{FF2B5EF4-FFF2-40B4-BE49-F238E27FC236}">
                <a16:creationId xmlns:a16="http://schemas.microsoft.com/office/drawing/2014/main" id="{D4D7C9D1-19C0-48CD-97C6-CD8487409CF4}"/>
              </a:ext>
            </a:extLst>
          </p:cNvPr>
          <p:cNvSpPr txBox="1"/>
          <p:nvPr/>
        </p:nvSpPr>
        <p:spPr>
          <a:xfrm>
            <a:off x="3254183" y="2452153"/>
            <a:ext cx="460062" cy="230832"/>
          </a:xfrm>
          <a:prstGeom prst="rect">
            <a:avLst/>
          </a:prstGeom>
          <a:noFill/>
        </p:spPr>
        <p:txBody>
          <a:bodyPr wrap="none" lIns="0" tIns="0" rIns="0" bIns="0" rtlCol="0">
            <a:spAutoFit/>
          </a:bodyPr>
          <a:lstStyle/>
          <a:p>
            <a:pPr algn="ctr"/>
            <a:r>
              <a:rPr lang="en-IE" sz="750" noProof="0" dirty="0">
                <a:solidFill>
                  <a:schemeClr val="bg1"/>
                </a:solidFill>
              </a:rPr>
              <a:t>Graduate / </a:t>
            </a:r>
          </a:p>
          <a:p>
            <a:pPr algn="ctr"/>
            <a:r>
              <a:rPr lang="en-IE" sz="750" noProof="0" dirty="0">
                <a:solidFill>
                  <a:schemeClr val="bg1"/>
                </a:solidFill>
              </a:rPr>
              <a:t>Graduation</a:t>
            </a:r>
          </a:p>
        </p:txBody>
      </p:sp>
      <p:pic>
        <p:nvPicPr>
          <p:cNvPr id="64" name="Graphic 63" descr="Trinity / Campanile icon">
            <a:extLst>
              <a:ext uri="{FF2B5EF4-FFF2-40B4-BE49-F238E27FC236}">
                <a16:creationId xmlns:a16="http://schemas.microsoft.com/office/drawing/2014/main" id="{578786E0-7458-4994-A9DA-870E38E6F2B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3874805" y="1383896"/>
            <a:ext cx="970407" cy="970407"/>
          </a:xfrm>
          <a:prstGeom prst="rect">
            <a:avLst/>
          </a:prstGeom>
        </p:spPr>
      </p:pic>
      <p:sp>
        <p:nvSpPr>
          <p:cNvPr id="143" name="TextBox 142">
            <a:extLst>
              <a:ext uri="{FF2B5EF4-FFF2-40B4-BE49-F238E27FC236}">
                <a16:creationId xmlns:a16="http://schemas.microsoft.com/office/drawing/2014/main" id="{0BCF190B-5006-4255-9116-C6F7DC1CEB84}"/>
              </a:ext>
            </a:extLst>
          </p:cNvPr>
          <p:cNvSpPr txBox="1"/>
          <p:nvPr/>
        </p:nvSpPr>
        <p:spPr>
          <a:xfrm>
            <a:off x="3974486" y="2452153"/>
            <a:ext cx="771045" cy="115416"/>
          </a:xfrm>
          <a:prstGeom prst="rect">
            <a:avLst/>
          </a:prstGeom>
          <a:noFill/>
        </p:spPr>
        <p:txBody>
          <a:bodyPr wrap="none" lIns="0" tIns="0" rIns="0" bIns="0" rtlCol="0">
            <a:spAutoFit/>
          </a:bodyPr>
          <a:lstStyle/>
          <a:p>
            <a:pPr algn="ctr"/>
            <a:r>
              <a:rPr lang="en-IE" sz="750" noProof="0" dirty="0">
                <a:solidFill>
                  <a:schemeClr val="bg1"/>
                </a:solidFill>
              </a:rPr>
              <a:t>Trinity / Campanile</a:t>
            </a:r>
          </a:p>
        </p:txBody>
      </p:sp>
      <p:pic>
        <p:nvPicPr>
          <p:cNvPr id="66" name="Graphic 65" descr="Ideas icon">
            <a:extLst>
              <a:ext uri="{FF2B5EF4-FFF2-40B4-BE49-F238E27FC236}">
                <a16:creationId xmlns:a16="http://schemas.microsoft.com/office/drawing/2014/main" id="{1431BFBF-2342-4FFB-8380-33DDCB0AF50C}"/>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736196" y="1383896"/>
            <a:ext cx="970407" cy="970407"/>
          </a:xfrm>
          <a:prstGeom prst="rect">
            <a:avLst/>
          </a:prstGeom>
        </p:spPr>
      </p:pic>
      <p:sp>
        <p:nvSpPr>
          <p:cNvPr id="144" name="TextBox 143">
            <a:extLst>
              <a:ext uri="{FF2B5EF4-FFF2-40B4-BE49-F238E27FC236}">
                <a16:creationId xmlns:a16="http://schemas.microsoft.com/office/drawing/2014/main" id="{8E56CA06-7F84-4C53-9134-8A015EFE5E6B}"/>
              </a:ext>
            </a:extLst>
          </p:cNvPr>
          <p:cNvSpPr txBox="1"/>
          <p:nvPr/>
        </p:nvSpPr>
        <p:spPr>
          <a:xfrm>
            <a:off x="5113197" y="2452153"/>
            <a:ext cx="216406" cy="115416"/>
          </a:xfrm>
          <a:prstGeom prst="rect">
            <a:avLst/>
          </a:prstGeom>
          <a:noFill/>
        </p:spPr>
        <p:txBody>
          <a:bodyPr wrap="none" lIns="0" tIns="0" rIns="0" bIns="0" rtlCol="0">
            <a:spAutoFit/>
          </a:bodyPr>
          <a:lstStyle/>
          <a:p>
            <a:pPr algn="ctr"/>
            <a:r>
              <a:rPr lang="en-IE" sz="750" noProof="0" dirty="0">
                <a:solidFill>
                  <a:schemeClr val="bg1"/>
                </a:solidFill>
              </a:rPr>
              <a:t>Ideas</a:t>
            </a:r>
          </a:p>
        </p:txBody>
      </p:sp>
      <p:pic>
        <p:nvPicPr>
          <p:cNvPr id="68" name="Graphic 67" descr="University / Graduation icon">
            <a:extLst>
              <a:ext uri="{FF2B5EF4-FFF2-40B4-BE49-F238E27FC236}">
                <a16:creationId xmlns:a16="http://schemas.microsoft.com/office/drawing/2014/main" id="{062B54A2-9B83-4872-879A-9B1A4BFCEF3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5607343" y="1383896"/>
            <a:ext cx="970407" cy="970407"/>
          </a:xfrm>
          <a:prstGeom prst="rect">
            <a:avLst/>
          </a:prstGeom>
        </p:spPr>
      </p:pic>
      <p:sp>
        <p:nvSpPr>
          <p:cNvPr id="145" name="TextBox 144">
            <a:extLst>
              <a:ext uri="{FF2B5EF4-FFF2-40B4-BE49-F238E27FC236}">
                <a16:creationId xmlns:a16="http://schemas.microsoft.com/office/drawing/2014/main" id="{FA46327A-3745-4E3F-A39C-BFFE1E1E5824}"/>
              </a:ext>
            </a:extLst>
          </p:cNvPr>
          <p:cNvSpPr txBox="1"/>
          <p:nvPr/>
        </p:nvSpPr>
        <p:spPr>
          <a:xfrm>
            <a:off x="5718738" y="2452153"/>
            <a:ext cx="747617" cy="230832"/>
          </a:xfrm>
          <a:prstGeom prst="rect">
            <a:avLst/>
          </a:prstGeom>
          <a:noFill/>
        </p:spPr>
        <p:txBody>
          <a:bodyPr wrap="square" lIns="0" tIns="0" rIns="0" bIns="0" rtlCol="0">
            <a:spAutoFit/>
          </a:bodyPr>
          <a:lstStyle/>
          <a:p>
            <a:pPr algn="ctr"/>
            <a:r>
              <a:rPr lang="en-IE" sz="750" noProof="0" dirty="0">
                <a:solidFill>
                  <a:schemeClr val="bg1"/>
                </a:solidFill>
              </a:rPr>
              <a:t>University / Graduation</a:t>
            </a:r>
          </a:p>
        </p:txBody>
      </p:sp>
      <p:pic>
        <p:nvPicPr>
          <p:cNvPr id="70" name="Graphic 69" descr="Research icon">
            <a:extLst>
              <a:ext uri="{FF2B5EF4-FFF2-40B4-BE49-F238E27FC236}">
                <a16:creationId xmlns:a16="http://schemas.microsoft.com/office/drawing/2014/main" id="{D5E0E3A3-7EE9-42FB-88A3-37853569721F}"/>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6479885" y="1383896"/>
            <a:ext cx="970407" cy="970407"/>
          </a:xfrm>
          <a:prstGeom prst="rect">
            <a:avLst/>
          </a:prstGeom>
        </p:spPr>
      </p:pic>
      <p:sp>
        <p:nvSpPr>
          <p:cNvPr id="146" name="TextBox 145">
            <a:extLst>
              <a:ext uri="{FF2B5EF4-FFF2-40B4-BE49-F238E27FC236}">
                <a16:creationId xmlns:a16="http://schemas.microsoft.com/office/drawing/2014/main" id="{4CBB3163-C75B-4A88-84C9-6F9BDD4C26E8}"/>
              </a:ext>
            </a:extLst>
          </p:cNvPr>
          <p:cNvSpPr txBox="1"/>
          <p:nvPr/>
        </p:nvSpPr>
        <p:spPr>
          <a:xfrm>
            <a:off x="6779139" y="2452153"/>
            <a:ext cx="371897" cy="115416"/>
          </a:xfrm>
          <a:prstGeom prst="rect">
            <a:avLst/>
          </a:prstGeom>
          <a:noFill/>
        </p:spPr>
        <p:txBody>
          <a:bodyPr wrap="none" lIns="0" tIns="0" rIns="0" bIns="0" rtlCol="0">
            <a:spAutoFit/>
          </a:bodyPr>
          <a:lstStyle/>
          <a:p>
            <a:pPr algn="ctr"/>
            <a:r>
              <a:rPr lang="en-IE" sz="750" noProof="0" dirty="0">
                <a:solidFill>
                  <a:schemeClr val="bg1"/>
                </a:solidFill>
              </a:rPr>
              <a:t>Research</a:t>
            </a:r>
          </a:p>
        </p:txBody>
      </p:sp>
      <p:pic>
        <p:nvPicPr>
          <p:cNvPr id="84" name="Graphic 83" descr="Award / Recognition icon">
            <a:extLst>
              <a:ext uri="{FF2B5EF4-FFF2-40B4-BE49-F238E27FC236}">
                <a16:creationId xmlns:a16="http://schemas.microsoft.com/office/drawing/2014/main" id="{A2BB4C68-478E-4176-9F89-D13F10E8A3D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344528" y="1383896"/>
            <a:ext cx="970407" cy="970407"/>
          </a:xfrm>
          <a:prstGeom prst="rect">
            <a:avLst/>
          </a:prstGeom>
        </p:spPr>
      </p:pic>
      <p:sp>
        <p:nvSpPr>
          <p:cNvPr id="147" name="TextBox 146">
            <a:extLst>
              <a:ext uri="{FF2B5EF4-FFF2-40B4-BE49-F238E27FC236}">
                <a16:creationId xmlns:a16="http://schemas.microsoft.com/office/drawing/2014/main" id="{888A34BE-BB8F-4927-BE76-1C56DC70E6FA}"/>
              </a:ext>
            </a:extLst>
          </p:cNvPr>
          <p:cNvSpPr txBox="1"/>
          <p:nvPr/>
        </p:nvSpPr>
        <p:spPr>
          <a:xfrm>
            <a:off x="7544798" y="2452153"/>
            <a:ext cx="569866" cy="230832"/>
          </a:xfrm>
          <a:prstGeom prst="rect">
            <a:avLst/>
          </a:prstGeom>
          <a:noFill/>
        </p:spPr>
        <p:txBody>
          <a:bodyPr wrap="square" lIns="0" tIns="0" rIns="0" bIns="0" rtlCol="0">
            <a:spAutoFit/>
          </a:bodyPr>
          <a:lstStyle/>
          <a:p>
            <a:pPr algn="ctr"/>
            <a:r>
              <a:rPr lang="en-IE" sz="750" noProof="0" dirty="0">
                <a:solidFill>
                  <a:schemeClr val="bg1"/>
                </a:solidFill>
              </a:rPr>
              <a:t>Award / Recognition</a:t>
            </a:r>
          </a:p>
        </p:txBody>
      </p:sp>
      <p:pic>
        <p:nvPicPr>
          <p:cNvPr id="76" name="Graphic 75" descr="Mail icon">
            <a:extLst>
              <a:ext uri="{FF2B5EF4-FFF2-40B4-BE49-F238E27FC236}">
                <a16:creationId xmlns:a16="http://schemas.microsoft.com/office/drawing/2014/main" id="{23E09F3F-74AF-45E2-B312-8280C6DE7C6E}"/>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8214049" y="1383896"/>
            <a:ext cx="970407" cy="970407"/>
          </a:xfrm>
          <a:prstGeom prst="rect">
            <a:avLst/>
          </a:prstGeom>
        </p:spPr>
      </p:pic>
      <p:sp>
        <p:nvSpPr>
          <p:cNvPr id="148" name="TextBox 147">
            <a:extLst>
              <a:ext uri="{FF2B5EF4-FFF2-40B4-BE49-F238E27FC236}">
                <a16:creationId xmlns:a16="http://schemas.microsoft.com/office/drawing/2014/main" id="{F67EED6D-FC4E-4130-9633-383B8167AAF8}"/>
              </a:ext>
            </a:extLst>
          </p:cNvPr>
          <p:cNvSpPr txBox="1"/>
          <p:nvPr/>
        </p:nvSpPr>
        <p:spPr>
          <a:xfrm>
            <a:off x="8615095" y="2452153"/>
            <a:ext cx="168316" cy="115416"/>
          </a:xfrm>
          <a:prstGeom prst="rect">
            <a:avLst/>
          </a:prstGeom>
          <a:noFill/>
        </p:spPr>
        <p:txBody>
          <a:bodyPr wrap="none" lIns="0" tIns="0" rIns="0" bIns="0" rtlCol="0">
            <a:spAutoFit/>
          </a:bodyPr>
          <a:lstStyle/>
          <a:p>
            <a:pPr algn="ctr"/>
            <a:r>
              <a:rPr lang="en-IE" sz="750" noProof="0" dirty="0">
                <a:solidFill>
                  <a:schemeClr val="bg1"/>
                </a:solidFill>
              </a:rPr>
              <a:t>Mail</a:t>
            </a:r>
          </a:p>
        </p:txBody>
      </p:sp>
      <p:pic>
        <p:nvPicPr>
          <p:cNvPr id="78" name="Graphic 77" descr="Notification icon">
            <a:extLst>
              <a:ext uri="{FF2B5EF4-FFF2-40B4-BE49-F238E27FC236}">
                <a16:creationId xmlns:a16="http://schemas.microsoft.com/office/drawing/2014/main" id="{7E31EF6B-3572-4DE1-B65B-7C18A82A5CE5}"/>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9088217" y="1383896"/>
            <a:ext cx="970407" cy="970407"/>
          </a:xfrm>
          <a:prstGeom prst="rect">
            <a:avLst/>
          </a:prstGeom>
        </p:spPr>
      </p:pic>
      <p:sp>
        <p:nvSpPr>
          <p:cNvPr id="149" name="TextBox 148">
            <a:extLst>
              <a:ext uri="{FF2B5EF4-FFF2-40B4-BE49-F238E27FC236}">
                <a16:creationId xmlns:a16="http://schemas.microsoft.com/office/drawing/2014/main" id="{2B4E16CC-3BCF-4C9D-9C15-0F4C02BDBD75}"/>
              </a:ext>
            </a:extLst>
          </p:cNvPr>
          <p:cNvSpPr txBox="1"/>
          <p:nvPr/>
        </p:nvSpPr>
        <p:spPr>
          <a:xfrm>
            <a:off x="9333772" y="2452153"/>
            <a:ext cx="479298" cy="115416"/>
          </a:xfrm>
          <a:prstGeom prst="rect">
            <a:avLst/>
          </a:prstGeom>
          <a:noFill/>
        </p:spPr>
        <p:txBody>
          <a:bodyPr wrap="none" lIns="0" tIns="0" rIns="0" bIns="0" rtlCol="0">
            <a:spAutoFit/>
          </a:bodyPr>
          <a:lstStyle/>
          <a:p>
            <a:pPr algn="ctr"/>
            <a:r>
              <a:rPr lang="en-IE" sz="750" noProof="0" dirty="0">
                <a:solidFill>
                  <a:schemeClr val="bg1"/>
                </a:solidFill>
              </a:rPr>
              <a:t>Notification</a:t>
            </a:r>
          </a:p>
        </p:txBody>
      </p:sp>
      <p:pic>
        <p:nvPicPr>
          <p:cNvPr id="99" name="Graphic 98" descr="Agreement Icon">
            <a:extLst>
              <a:ext uri="{FF2B5EF4-FFF2-40B4-BE49-F238E27FC236}">
                <a16:creationId xmlns:a16="http://schemas.microsoft.com/office/drawing/2014/main" id="{0B5E94E2-E89C-4CF2-BE82-050CAE562D0E}"/>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9967263" y="1383896"/>
            <a:ext cx="970407" cy="970407"/>
          </a:xfrm>
          <a:prstGeom prst="rect">
            <a:avLst/>
          </a:prstGeom>
        </p:spPr>
      </p:pic>
      <p:sp>
        <p:nvSpPr>
          <p:cNvPr id="150" name="TextBox 149">
            <a:extLst>
              <a:ext uri="{FF2B5EF4-FFF2-40B4-BE49-F238E27FC236}">
                <a16:creationId xmlns:a16="http://schemas.microsoft.com/office/drawing/2014/main" id="{65EDEC40-DBD7-4FA7-8060-04211C824F2A}"/>
              </a:ext>
            </a:extLst>
          </p:cNvPr>
          <p:cNvSpPr txBox="1"/>
          <p:nvPr/>
        </p:nvSpPr>
        <p:spPr>
          <a:xfrm>
            <a:off x="10230452" y="2452153"/>
            <a:ext cx="444032" cy="115416"/>
          </a:xfrm>
          <a:prstGeom prst="rect">
            <a:avLst/>
          </a:prstGeom>
          <a:noFill/>
        </p:spPr>
        <p:txBody>
          <a:bodyPr wrap="none" lIns="0" tIns="0" rIns="0" bIns="0" rtlCol="0">
            <a:spAutoFit/>
          </a:bodyPr>
          <a:lstStyle/>
          <a:p>
            <a:pPr algn="ctr"/>
            <a:r>
              <a:rPr lang="en-IE" sz="750" noProof="0" dirty="0">
                <a:solidFill>
                  <a:schemeClr val="bg1"/>
                </a:solidFill>
              </a:rPr>
              <a:t>Agreement</a:t>
            </a:r>
          </a:p>
        </p:txBody>
      </p:sp>
      <p:pic>
        <p:nvPicPr>
          <p:cNvPr id="102" name="Graphic 101" descr="Communication / dialogue icon">
            <a:extLst>
              <a:ext uri="{FF2B5EF4-FFF2-40B4-BE49-F238E27FC236}">
                <a16:creationId xmlns:a16="http://schemas.microsoft.com/office/drawing/2014/main" id="{65262445-AE6A-404B-AE84-47C17205A1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0833531" y="1383896"/>
            <a:ext cx="970407" cy="970407"/>
          </a:xfrm>
          <a:prstGeom prst="rect">
            <a:avLst/>
          </a:prstGeom>
        </p:spPr>
      </p:pic>
      <p:sp>
        <p:nvSpPr>
          <p:cNvPr id="151" name="TextBox 150">
            <a:extLst>
              <a:ext uri="{FF2B5EF4-FFF2-40B4-BE49-F238E27FC236}">
                <a16:creationId xmlns:a16="http://schemas.microsoft.com/office/drawing/2014/main" id="{8A4E6A1A-9880-4BCC-A917-311482C00F1D}"/>
              </a:ext>
            </a:extLst>
          </p:cNvPr>
          <p:cNvSpPr txBox="1"/>
          <p:nvPr/>
        </p:nvSpPr>
        <p:spPr>
          <a:xfrm>
            <a:off x="10908020" y="2452153"/>
            <a:ext cx="821429" cy="230832"/>
          </a:xfrm>
          <a:prstGeom prst="rect">
            <a:avLst/>
          </a:prstGeom>
          <a:noFill/>
        </p:spPr>
        <p:txBody>
          <a:bodyPr wrap="square" lIns="0" tIns="0" rIns="0" bIns="0" rtlCol="0">
            <a:spAutoFit/>
          </a:bodyPr>
          <a:lstStyle/>
          <a:p>
            <a:pPr algn="ctr"/>
            <a:r>
              <a:rPr lang="en-IE" sz="750" noProof="0" dirty="0">
                <a:solidFill>
                  <a:schemeClr val="bg1"/>
                </a:solidFill>
              </a:rPr>
              <a:t>Communication / Dialogue</a:t>
            </a:r>
          </a:p>
        </p:txBody>
      </p:sp>
      <p:pic>
        <p:nvPicPr>
          <p:cNvPr id="100" name="Graphic 99" descr="Strategy icon">
            <a:extLst>
              <a:ext uri="{FF2B5EF4-FFF2-40B4-BE49-F238E27FC236}">
                <a16:creationId xmlns:a16="http://schemas.microsoft.com/office/drawing/2014/main" id="{3B9421BB-EC6E-4022-8838-BEF4CB7122F1}"/>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390678" y="3155207"/>
            <a:ext cx="970407" cy="970407"/>
          </a:xfrm>
          <a:prstGeom prst="rect">
            <a:avLst/>
          </a:prstGeom>
        </p:spPr>
      </p:pic>
      <p:sp>
        <p:nvSpPr>
          <p:cNvPr id="121" name="TextBox 120">
            <a:extLst>
              <a:ext uri="{FF2B5EF4-FFF2-40B4-BE49-F238E27FC236}">
                <a16:creationId xmlns:a16="http://schemas.microsoft.com/office/drawing/2014/main" id="{10560695-8927-4A18-BF43-856D5DE088F9}"/>
              </a:ext>
            </a:extLst>
          </p:cNvPr>
          <p:cNvSpPr txBox="1"/>
          <p:nvPr/>
        </p:nvSpPr>
        <p:spPr>
          <a:xfrm>
            <a:off x="705962" y="4276447"/>
            <a:ext cx="339838" cy="115416"/>
          </a:xfrm>
          <a:prstGeom prst="rect">
            <a:avLst/>
          </a:prstGeom>
          <a:noFill/>
        </p:spPr>
        <p:txBody>
          <a:bodyPr wrap="none" lIns="0" tIns="0" rIns="0" bIns="0" rtlCol="0">
            <a:spAutoFit/>
          </a:bodyPr>
          <a:lstStyle/>
          <a:p>
            <a:pPr algn="ctr"/>
            <a:r>
              <a:rPr lang="en-IE" sz="750" noProof="0" dirty="0">
                <a:solidFill>
                  <a:schemeClr val="bg1"/>
                </a:solidFill>
              </a:rPr>
              <a:t>Strategy</a:t>
            </a:r>
          </a:p>
        </p:txBody>
      </p:sp>
      <p:pic>
        <p:nvPicPr>
          <p:cNvPr id="98" name="Graphic 97" descr="Accounts icon">
            <a:extLst>
              <a:ext uri="{FF2B5EF4-FFF2-40B4-BE49-F238E27FC236}">
                <a16:creationId xmlns:a16="http://schemas.microsoft.com/office/drawing/2014/main" id="{80E8F460-13D5-435A-B76B-53CD5CDC32EC}"/>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63707" y="3155207"/>
            <a:ext cx="970407" cy="970407"/>
          </a:xfrm>
          <a:prstGeom prst="rect">
            <a:avLst/>
          </a:prstGeom>
        </p:spPr>
      </p:pic>
      <p:sp>
        <p:nvSpPr>
          <p:cNvPr id="122" name="TextBox 121">
            <a:extLst>
              <a:ext uri="{FF2B5EF4-FFF2-40B4-BE49-F238E27FC236}">
                <a16:creationId xmlns:a16="http://schemas.microsoft.com/office/drawing/2014/main" id="{240A4827-150E-4577-B8A2-26ADEF8B1AF3}"/>
              </a:ext>
            </a:extLst>
          </p:cNvPr>
          <p:cNvSpPr txBox="1"/>
          <p:nvPr/>
        </p:nvSpPr>
        <p:spPr>
          <a:xfrm>
            <a:off x="1563763" y="4276447"/>
            <a:ext cx="370294" cy="115416"/>
          </a:xfrm>
          <a:prstGeom prst="rect">
            <a:avLst/>
          </a:prstGeom>
          <a:noFill/>
        </p:spPr>
        <p:txBody>
          <a:bodyPr wrap="none" lIns="0" tIns="0" rIns="0" bIns="0" rtlCol="0">
            <a:spAutoFit/>
          </a:bodyPr>
          <a:lstStyle/>
          <a:p>
            <a:pPr algn="ctr"/>
            <a:r>
              <a:rPr lang="en-IE" sz="750" noProof="0" dirty="0">
                <a:solidFill>
                  <a:schemeClr val="bg1"/>
                </a:solidFill>
              </a:rPr>
              <a:t>Accounts</a:t>
            </a:r>
          </a:p>
        </p:txBody>
      </p:sp>
      <p:pic>
        <p:nvPicPr>
          <p:cNvPr id="80" name="Graphic 79" descr="Sustainability icon">
            <a:extLst>
              <a:ext uri="{FF2B5EF4-FFF2-40B4-BE49-F238E27FC236}">
                <a16:creationId xmlns:a16="http://schemas.microsoft.com/office/drawing/2014/main" id="{E60C4D94-3D10-4D6F-8A3D-982DE7A6569B}"/>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2129521" y="3155207"/>
            <a:ext cx="970407" cy="970407"/>
          </a:xfrm>
          <a:prstGeom prst="rect">
            <a:avLst/>
          </a:prstGeom>
        </p:spPr>
      </p:pic>
      <p:sp>
        <p:nvSpPr>
          <p:cNvPr id="123" name="TextBox 122">
            <a:extLst>
              <a:ext uri="{FF2B5EF4-FFF2-40B4-BE49-F238E27FC236}">
                <a16:creationId xmlns:a16="http://schemas.microsoft.com/office/drawing/2014/main" id="{1A70A3BC-2B60-41FD-8EC8-BB073BD59AC4}"/>
              </a:ext>
            </a:extLst>
          </p:cNvPr>
          <p:cNvSpPr txBox="1"/>
          <p:nvPr/>
        </p:nvSpPr>
        <p:spPr>
          <a:xfrm>
            <a:off x="2337405" y="4276447"/>
            <a:ext cx="554639" cy="115416"/>
          </a:xfrm>
          <a:prstGeom prst="rect">
            <a:avLst/>
          </a:prstGeom>
          <a:noFill/>
        </p:spPr>
        <p:txBody>
          <a:bodyPr wrap="none" lIns="0" tIns="0" rIns="0" bIns="0" rtlCol="0">
            <a:spAutoFit/>
          </a:bodyPr>
          <a:lstStyle/>
          <a:p>
            <a:pPr algn="ctr"/>
            <a:r>
              <a:rPr lang="en-IE" sz="750" noProof="0" dirty="0">
                <a:solidFill>
                  <a:schemeClr val="bg1"/>
                </a:solidFill>
              </a:rPr>
              <a:t>Sustainability</a:t>
            </a:r>
          </a:p>
        </p:txBody>
      </p:sp>
      <p:pic>
        <p:nvPicPr>
          <p:cNvPr id="104" name="Graphic 103" descr="Calendar / event icon">
            <a:extLst>
              <a:ext uri="{FF2B5EF4-FFF2-40B4-BE49-F238E27FC236}">
                <a16:creationId xmlns:a16="http://schemas.microsoft.com/office/drawing/2014/main" id="{0F649603-E058-4E24-86CC-BB01D7B112B7}"/>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rcRect/>
          <a:stretch/>
        </p:blipFill>
        <p:spPr>
          <a:xfrm>
            <a:off x="2999011" y="3155207"/>
            <a:ext cx="970407" cy="970407"/>
          </a:xfrm>
          <a:prstGeom prst="rect">
            <a:avLst/>
          </a:prstGeom>
        </p:spPr>
      </p:pic>
      <p:sp>
        <p:nvSpPr>
          <p:cNvPr id="124" name="TextBox 123">
            <a:extLst>
              <a:ext uri="{FF2B5EF4-FFF2-40B4-BE49-F238E27FC236}">
                <a16:creationId xmlns:a16="http://schemas.microsoft.com/office/drawing/2014/main" id="{CE478F88-4B1B-4F50-B2D6-53B0062B061F}"/>
              </a:ext>
            </a:extLst>
          </p:cNvPr>
          <p:cNvSpPr txBox="1"/>
          <p:nvPr/>
        </p:nvSpPr>
        <p:spPr>
          <a:xfrm>
            <a:off x="3150789" y="4276447"/>
            <a:ext cx="666850" cy="115416"/>
          </a:xfrm>
          <a:prstGeom prst="rect">
            <a:avLst/>
          </a:prstGeom>
          <a:noFill/>
        </p:spPr>
        <p:txBody>
          <a:bodyPr wrap="none" lIns="0" tIns="0" rIns="0" bIns="0" rtlCol="0">
            <a:spAutoFit/>
          </a:bodyPr>
          <a:lstStyle/>
          <a:p>
            <a:pPr algn="ctr"/>
            <a:r>
              <a:rPr lang="en-IE" sz="750" noProof="0" dirty="0">
                <a:solidFill>
                  <a:schemeClr val="bg1"/>
                </a:solidFill>
              </a:rPr>
              <a:t>Calendar / Event</a:t>
            </a:r>
          </a:p>
        </p:txBody>
      </p:sp>
      <p:pic>
        <p:nvPicPr>
          <p:cNvPr id="106" name="Graphic 105" descr="Funding icon">
            <a:extLst>
              <a:ext uri="{FF2B5EF4-FFF2-40B4-BE49-F238E27FC236}">
                <a16:creationId xmlns:a16="http://schemas.microsoft.com/office/drawing/2014/main" id="{4F6CFEB6-240E-4BD3-86F4-E378CE361D71}"/>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3874805" y="3155207"/>
            <a:ext cx="970407" cy="970407"/>
          </a:xfrm>
          <a:prstGeom prst="rect">
            <a:avLst/>
          </a:prstGeom>
        </p:spPr>
      </p:pic>
      <p:sp>
        <p:nvSpPr>
          <p:cNvPr id="125" name="TextBox 124">
            <a:extLst>
              <a:ext uri="{FF2B5EF4-FFF2-40B4-BE49-F238E27FC236}">
                <a16:creationId xmlns:a16="http://schemas.microsoft.com/office/drawing/2014/main" id="{6C5F1FFB-D7C3-41B2-95E9-0D4D5887C34B}"/>
              </a:ext>
            </a:extLst>
          </p:cNvPr>
          <p:cNvSpPr txBox="1"/>
          <p:nvPr/>
        </p:nvSpPr>
        <p:spPr>
          <a:xfrm>
            <a:off x="4194098" y="4276447"/>
            <a:ext cx="331821" cy="115416"/>
          </a:xfrm>
          <a:prstGeom prst="rect">
            <a:avLst/>
          </a:prstGeom>
          <a:noFill/>
        </p:spPr>
        <p:txBody>
          <a:bodyPr wrap="none" lIns="0" tIns="0" rIns="0" bIns="0" rtlCol="0">
            <a:spAutoFit/>
          </a:bodyPr>
          <a:lstStyle/>
          <a:p>
            <a:pPr algn="ctr"/>
            <a:r>
              <a:rPr lang="en-IE" sz="750" noProof="0" dirty="0">
                <a:solidFill>
                  <a:schemeClr val="bg1"/>
                </a:solidFill>
              </a:rPr>
              <a:t>Funding</a:t>
            </a:r>
          </a:p>
        </p:txBody>
      </p:sp>
      <p:pic>
        <p:nvPicPr>
          <p:cNvPr id="88" name="Graphic 87" descr="Research icon">
            <a:extLst>
              <a:ext uri="{FF2B5EF4-FFF2-40B4-BE49-F238E27FC236}">
                <a16:creationId xmlns:a16="http://schemas.microsoft.com/office/drawing/2014/main" id="{A5B53BCB-17FA-45B5-89BC-D7E81496B263}"/>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rcRect/>
          <a:stretch/>
        </p:blipFill>
        <p:spPr>
          <a:xfrm>
            <a:off x="4736196" y="3155207"/>
            <a:ext cx="970407" cy="970407"/>
          </a:xfrm>
          <a:prstGeom prst="rect">
            <a:avLst/>
          </a:prstGeom>
        </p:spPr>
      </p:pic>
      <p:sp>
        <p:nvSpPr>
          <p:cNvPr id="126" name="TextBox 125">
            <a:extLst>
              <a:ext uri="{FF2B5EF4-FFF2-40B4-BE49-F238E27FC236}">
                <a16:creationId xmlns:a16="http://schemas.microsoft.com/office/drawing/2014/main" id="{220E3A3E-906D-412E-A0C8-12C84D0F4ACB}"/>
              </a:ext>
            </a:extLst>
          </p:cNvPr>
          <p:cNvSpPr txBox="1"/>
          <p:nvPr/>
        </p:nvSpPr>
        <p:spPr>
          <a:xfrm>
            <a:off x="5035451" y="4276447"/>
            <a:ext cx="371897" cy="115416"/>
          </a:xfrm>
          <a:prstGeom prst="rect">
            <a:avLst/>
          </a:prstGeom>
          <a:noFill/>
        </p:spPr>
        <p:txBody>
          <a:bodyPr wrap="none" lIns="0" tIns="0" rIns="0" bIns="0" rtlCol="0">
            <a:spAutoFit/>
          </a:bodyPr>
          <a:lstStyle/>
          <a:p>
            <a:pPr algn="ctr"/>
            <a:r>
              <a:rPr lang="en-IE" sz="750" noProof="0" dirty="0">
                <a:solidFill>
                  <a:schemeClr val="bg1"/>
                </a:solidFill>
              </a:rPr>
              <a:t>Research</a:t>
            </a:r>
          </a:p>
        </p:txBody>
      </p:sp>
      <p:pic>
        <p:nvPicPr>
          <p:cNvPr id="90" name="Graphic 89" descr="Form icon">
            <a:extLst>
              <a:ext uri="{FF2B5EF4-FFF2-40B4-BE49-F238E27FC236}">
                <a16:creationId xmlns:a16="http://schemas.microsoft.com/office/drawing/2014/main" id="{5CB67CCF-39AC-4F91-9ECB-BC436B47CCF3}"/>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5607343" y="3155207"/>
            <a:ext cx="970407" cy="970407"/>
          </a:xfrm>
          <a:prstGeom prst="rect">
            <a:avLst/>
          </a:prstGeom>
        </p:spPr>
      </p:pic>
      <p:sp>
        <p:nvSpPr>
          <p:cNvPr id="127" name="TextBox 126">
            <a:extLst>
              <a:ext uri="{FF2B5EF4-FFF2-40B4-BE49-F238E27FC236}">
                <a16:creationId xmlns:a16="http://schemas.microsoft.com/office/drawing/2014/main" id="{3DADEEEE-0CBE-4914-B3CE-EB19BAF5C688}"/>
              </a:ext>
            </a:extLst>
          </p:cNvPr>
          <p:cNvSpPr txBox="1"/>
          <p:nvPr/>
        </p:nvSpPr>
        <p:spPr>
          <a:xfrm>
            <a:off x="5718738" y="4276447"/>
            <a:ext cx="747617" cy="115416"/>
          </a:xfrm>
          <a:prstGeom prst="rect">
            <a:avLst/>
          </a:prstGeom>
          <a:noFill/>
        </p:spPr>
        <p:txBody>
          <a:bodyPr wrap="square" lIns="0" tIns="0" rIns="0" bIns="0" rtlCol="0">
            <a:spAutoFit/>
          </a:bodyPr>
          <a:lstStyle/>
          <a:p>
            <a:pPr algn="ctr"/>
            <a:r>
              <a:rPr lang="en-IE" sz="750" noProof="0" dirty="0">
                <a:solidFill>
                  <a:schemeClr val="bg1"/>
                </a:solidFill>
              </a:rPr>
              <a:t>Form</a:t>
            </a:r>
          </a:p>
        </p:txBody>
      </p:sp>
      <p:pic>
        <p:nvPicPr>
          <p:cNvPr id="92" name="Graphic 91" descr="Certificate / degree icon">
            <a:extLst>
              <a:ext uri="{FF2B5EF4-FFF2-40B4-BE49-F238E27FC236}">
                <a16:creationId xmlns:a16="http://schemas.microsoft.com/office/drawing/2014/main" id="{92550A6C-2A3A-4410-8239-5EB0FBFC8AC4}"/>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479885" y="3155207"/>
            <a:ext cx="970407" cy="970407"/>
          </a:xfrm>
          <a:prstGeom prst="rect">
            <a:avLst/>
          </a:prstGeom>
        </p:spPr>
      </p:pic>
      <p:sp>
        <p:nvSpPr>
          <p:cNvPr id="128" name="TextBox 127">
            <a:extLst>
              <a:ext uri="{FF2B5EF4-FFF2-40B4-BE49-F238E27FC236}">
                <a16:creationId xmlns:a16="http://schemas.microsoft.com/office/drawing/2014/main" id="{678C6775-C1AD-4A88-81FB-A63FB19C5991}"/>
              </a:ext>
            </a:extLst>
          </p:cNvPr>
          <p:cNvSpPr txBox="1"/>
          <p:nvPr/>
        </p:nvSpPr>
        <p:spPr>
          <a:xfrm>
            <a:off x="6577161" y="4276447"/>
            <a:ext cx="775854" cy="115416"/>
          </a:xfrm>
          <a:prstGeom prst="rect">
            <a:avLst/>
          </a:prstGeom>
          <a:noFill/>
        </p:spPr>
        <p:txBody>
          <a:bodyPr wrap="none" lIns="0" tIns="0" rIns="0" bIns="0" rtlCol="0">
            <a:spAutoFit/>
          </a:bodyPr>
          <a:lstStyle/>
          <a:p>
            <a:pPr algn="ctr"/>
            <a:r>
              <a:rPr lang="en-IE" sz="750" noProof="0" dirty="0">
                <a:solidFill>
                  <a:schemeClr val="bg1"/>
                </a:solidFill>
              </a:rPr>
              <a:t>Certificate / Degree</a:t>
            </a:r>
          </a:p>
        </p:txBody>
      </p:sp>
      <p:pic>
        <p:nvPicPr>
          <p:cNvPr id="94" name="Graphic 93" descr="Download icon">
            <a:extLst>
              <a:ext uri="{FF2B5EF4-FFF2-40B4-BE49-F238E27FC236}">
                <a16:creationId xmlns:a16="http://schemas.microsoft.com/office/drawing/2014/main" id="{07CC11D3-C28A-47C2-92A7-EB71F010B479}"/>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7344528" y="3155207"/>
            <a:ext cx="970407" cy="970407"/>
          </a:xfrm>
          <a:prstGeom prst="rect">
            <a:avLst/>
          </a:prstGeom>
        </p:spPr>
      </p:pic>
      <p:sp>
        <p:nvSpPr>
          <p:cNvPr id="129" name="TextBox 128">
            <a:extLst>
              <a:ext uri="{FF2B5EF4-FFF2-40B4-BE49-F238E27FC236}">
                <a16:creationId xmlns:a16="http://schemas.microsoft.com/office/drawing/2014/main" id="{18B765B3-7839-44B6-8670-2B5C762CA25E}"/>
              </a:ext>
            </a:extLst>
          </p:cNvPr>
          <p:cNvSpPr txBox="1"/>
          <p:nvPr/>
        </p:nvSpPr>
        <p:spPr>
          <a:xfrm>
            <a:off x="7544798" y="4276447"/>
            <a:ext cx="569866" cy="115416"/>
          </a:xfrm>
          <a:prstGeom prst="rect">
            <a:avLst/>
          </a:prstGeom>
          <a:noFill/>
        </p:spPr>
        <p:txBody>
          <a:bodyPr wrap="square" lIns="0" tIns="0" rIns="0" bIns="0" rtlCol="0">
            <a:spAutoFit/>
          </a:bodyPr>
          <a:lstStyle/>
          <a:p>
            <a:pPr algn="ctr"/>
            <a:r>
              <a:rPr lang="en-IE" sz="750" noProof="0" dirty="0">
                <a:solidFill>
                  <a:schemeClr val="bg1"/>
                </a:solidFill>
              </a:rPr>
              <a:t>Download</a:t>
            </a:r>
          </a:p>
        </p:txBody>
      </p:sp>
      <p:pic>
        <p:nvPicPr>
          <p:cNvPr id="96" name="Graphic 95" descr="Upload icon">
            <a:extLst>
              <a:ext uri="{FF2B5EF4-FFF2-40B4-BE49-F238E27FC236}">
                <a16:creationId xmlns:a16="http://schemas.microsoft.com/office/drawing/2014/main" id="{ED74C1C9-C31A-4B35-AFF4-CCDFA46F344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rcRect/>
          <a:stretch/>
        </p:blipFill>
        <p:spPr>
          <a:xfrm>
            <a:off x="8214049" y="3155207"/>
            <a:ext cx="970407" cy="970407"/>
          </a:xfrm>
          <a:prstGeom prst="rect">
            <a:avLst/>
          </a:prstGeom>
        </p:spPr>
      </p:pic>
      <p:sp>
        <p:nvSpPr>
          <p:cNvPr id="130" name="TextBox 129">
            <a:extLst>
              <a:ext uri="{FF2B5EF4-FFF2-40B4-BE49-F238E27FC236}">
                <a16:creationId xmlns:a16="http://schemas.microsoft.com/office/drawing/2014/main" id="{0C9F5828-3871-4068-8074-BF832E93F108}"/>
              </a:ext>
            </a:extLst>
          </p:cNvPr>
          <p:cNvSpPr txBox="1"/>
          <p:nvPr/>
        </p:nvSpPr>
        <p:spPr>
          <a:xfrm>
            <a:off x="8551776" y="4276447"/>
            <a:ext cx="294953" cy="115416"/>
          </a:xfrm>
          <a:prstGeom prst="rect">
            <a:avLst/>
          </a:prstGeom>
          <a:noFill/>
        </p:spPr>
        <p:txBody>
          <a:bodyPr wrap="none" lIns="0" tIns="0" rIns="0" bIns="0" rtlCol="0">
            <a:spAutoFit/>
          </a:bodyPr>
          <a:lstStyle/>
          <a:p>
            <a:pPr algn="ctr"/>
            <a:r>
              <a:rPr lang="en-IE" sz="750" noProof="0" dirty="0">
                <a:solidFill>
                  <a:schemeClr val="bg1"/>
                </a:solidFill>
              </a:rPr>
              <a:t>Upload</a:t>
            </a:r>
          </a:p>
        </p:txBody>
      </p:sp>
      <p:pic>
        <p:nvPicPr>
          <p:cNvPr id="72" name="Graphic 71" descr="Connectivity icon">
            <a:extLst>
              <a:ext uri="{FF2B5EF4-FFF2-40B4-BE49-F238E27FC236}">
                <a16:creationId xmlns:a16="http://schemas.microsoft.com/office/drawing/2014/main" id="{CA4FD4A4-8804-405B-80E6-DD7C0780F8C8}"/>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9088217" y="3155207"/>
            <a:ext cx="970407" cy="970407"/>
          </a:xfrm>
          <a:prstGeom prst="rect">
            <a:avLst/>
          </a:prstGeom>
        </p:spPr>
      </p:pic>
      <p:sp>
        <p:nvSpPr>
          <p:cNvPr id="131" name="TextBox 130">
            <a:extLst>
              <a:ext uri="{FF2B5EF4-FFF2-40B4-BE49-F238E27FC236}">
                <a16:creationId xmlns:a16="http://schemas.microsoft.com/office/drawing/2014/main" id="{A5754797-78DD-4842-BDDD-2AE8DC6C4FAE}"/>
              </a:ext>
            </a:extLst>
          </p:cNvPr>
          <p:cNvSpPr txBox="1"/>
          <p:nvPr/>
        </p:nvSpPr>
        <p:spPr>
          <a:xfrm>
            <a:off x="9320145" y="4276447"/>
            <a:ext cx="506550" cy="115416"/>
          </a:xfrm>
          <a:prstGeom prst="rect">
            <a:avLst/>
          </a:prstGeom>
          <a:noFill/>
        </p:spPr>
        <p:txBody>
          <a:bodyPr wrap="none" lIns="0" tIns="0" rIns="0" bIns="0" rtlCol="0">
            <a:spAutoFit/>
          </a:bodyPr>
          <a:lstStyle/>
          <a:p>
            <a:pPr algn="ctr"/>
            <a:r>
              <a:rPr lang="en-IE" sz="750" noProof="0" dirty="0">
                <a:solidFill>
                  <a:schemeClr val="bg1"/>
                </a:solidFill>
              </a:rPr>
              <a:t>Connectivity</a:t>
            </a:r>
          </a:p>
        </p:txBody>
      </p:sp>
      <p:pic>
        <p:nvPicPr>
          <p:cNvPr id="74" name="Graphic 73" descr="Global icon">
            <a:extLst>
              <a:ext uri="{FF2B5EF4-FFF2-40B4-BE49-F238E27FC236}">
                <a16:creationId xmlns:a16="http://schemas.microsoft.com/office/drawing/2014/main" id="{F80BB169-1434-4CF4-A4AF-E9567B3873F0}"/>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rcRect/>
          <a:stretch/>
        </p:blipFill>
        <p:spPr>
          <a:xfrm>
            <a:off x="9967263" y="3155207"/>
            <a:ext cx="970407" cy="970407"/>
          </a:xfrm>
          <a:prstGeom prst="rect">
            <a:avLst/>
          </a:prstGeom>
        </p:spPr>
      </p:pic>
      <p:sp>
        <p:nvSpPr>
          <p:cNvPr id="132" name="TextBox 131">
            <a:extLst>
              <a:ext uri="{FF2B5EF4-FFF2-40B4-BE49-F238E27FC236}">
                <a16:creationId xmlns:a16="http://schemas.microsoft.com/office/drawing/2014/main" id="{2C0F6314-5DE0-4BBE-87A0-89E238EDBBC2}"/>
              </a:ext>
            </a:extLst>
          </p:cNvPr>
          <p:cNvSpPr txBox="1"/>
          <p:nvPr/>
        </p:nvSpPr>
        <p:spPr>
          <a:xfrm>
            <a:off x="10321020" y="4276447"/>
            <a:ext cx="262892" cy="115416"/>
          </a:xfrm>
          <a:prstGeom prst="rect">
            <a:avLst/>
          </a:prstGeom>
          <a:noFill/>
        </p:spPr>
        <p:txBody>
          <a:bodyPr wrap="none" lIns="0" tIns="0" rIns="0" bIns="0" rtlCol="0">
            <a:spAutoFit/>
          </a:bodyPr>
          <a:lstStyle/>
          <a:p>
            <a:pPr algn="ctr"/>
            <a:r>
              <a:rPr lang="en-IE" sz="750" noProof="0" dirty="0">
                <a:solidFill>
                  <a:schemeClr val="bg1"/>
                </a:solidFill>
              </a:rPr>
              <a:t>Global</a:t>
            </a:r>
          </a:p>
        </p:txBody>
      </p:sp>
      <p:pic>
        <p:nvPicPr>
          <p:cNvPr id="82" name="Graphic 81" descr="Exchange icon">
            <a:extLst>
              <a:ext uri="{FF2B5EF4-FFF2-40B4-BE49-F238E27FC236}">
                <a16:creationId xmlns:a16="http://schemas.microsoft.com/office/drawing/2014/main" id="{391D69CF-64AA-49DC-A03A-0FF6E0C723B1}"/>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10833531" y="3155207"/>
            <a:ext cx="970407" cy="970407"/>
          </a:xfrm>
          <a:prstGeom prst="rect">
            <a:avLst/>
          </a:prstGeom>
        </p:spPr>
      </p:pic>
      <p:sp>
        <p:nvSpPr>
          <p:cNvPr id="133" name="TextBox 132">
            <a:extLst>
              <a:ext uri="{FF2B5EF4-FFF2-40B4-BE49-F238E27FC236}">
                <a16:creationId xmlns:a16="http://schemas.microsoft.com/office/drawing/2014/main" id="{45DAB3DE-6C3A-46E0-AA75-33B4B940A619}"/>
              </a:ext>
            </a:extLst>
          </p:cNvPr>
          <p:cNvSpPr txBox="1"/>
          <p:nvPr/>
        </p:nvSpPr>
        <p:spPr>
          <a:xfrm>
            <a:off x="10908020" y="4276447"/>
            <a:ext cx="821429" cy="115416"/>
          </a:xfrm>
          <a:prstGeom prst="rect">
            <a:avLst/>
          </a:prstGeom>
          <a:noFill/>
        </p:spPr>
        <p:txBody>
          <a:bodyPr wrap="square" lIns="0" tIns="0" rIns="0" bIns="0" rtlCol="0">
            <a:spAutoFit/>
          </a:bodyPr>
          <a:lstStyle/>
          <a:p>
            <a:pPr algn="ctr"/>
            <a:r>
              <a:rPr lang="en-IE" sz="750" noProof="0" dirty="0">
                <a:solidFill>
                  <a:schemeClr val="bg1"/>
                </a:solidFill>
              </a:rPr>
              <a:t>Exchange</a:t>
            </a:r>
          </a:p>
        </p:txBody>
      </p:sp>
      <p:sp>
        <p:nvSpPr>
          <p:cNvPr id="2" name="TextBox 1">
            <a:extLst>
              <a:ext uri="{FF2B5EF4-FFF2-40B4-BE49-F238E27FC236}">
                <a16:creationId xmlns:a16="http://schemas.microsoft.com/office/drawing/2014/main" id="{B6627A5E-F1B4-4105-B394-08642635A321}"/>
              </a:ext>
            </a:extLst>
          </p:cNvPr>
          <p:cNvSpPr txBox="1"/>
          <p:nvPr/>
        </p:nvSpPr>
        <p:spPr>
          <a:xfrm>
            <a:off x="471028" y="4852132"/>
            <a:ext cx="1092735" cy="184666"/>
          </a:xfrm>
          <a:prstGeom prst="rect">
            <a:avLst/>
          </a:prstGeom>
          <a:noFill/>
        </p:spPr>
        <p:txBody>
          <a:bodyPr wrap="none" lIns="0" tIns="0" rIns="0" bIns="0" rtlCol="0">
            <a:spAutoFit/>
          </a:bodyPr>
          <a:lstStyle/>
          <a:p>
            <a:r>
              <a:rPr lang="en-IE" sz="1200" noProof="0" dirty="0">
                <a:solidFill>
                  <a:schemeClr val="bg1"/>
                </a:solidFill>
              </a:rPr>
              <a:t>Covid-19 Related</a:t>
            </a:r>
          </a:p>
        </p:txBody>
      </p:sp>
      <p:pic>
        <p:nvPicPr>
          <p:cNvPr id="97" name="Graphic 96" descr="Virus icon">
            <a:extLst>
              <a:ext uri="{FF2B5EF4-FFF2-40B4-BE49-F238E27FC236}">
                <a16:creationId xmlns:a16="http://schemas.microsoft.com/office/drawing/2014/main" id="{BAA6B35C-1235-473A-AC14-8D90C650BDE3}"/>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rcRect/>
          <a:stretch/>
        </p:blipFill>
        <p:spPr>
          <a:xfrm>
            <a:off x="396919" y="5064986"/>
            <a:ext cx="970407" cy="970407"/>
          </a:xfrm>
          <a:prstGeom prst="rect">
            <a:avLst/>
          </a:prstGeom>
        </p:spPr>
      </p:pic>
      <p:sp>
        <p:nvSpPr>
          <p:cNvPr id="71" name="TextBox 70">
            <a:extLst>
              <a:ext uri="{FF2B5EF4-FFF2-40B4-BE49-F238E27FC236}">
                <a16:creationId xmlns:a16="http://schemas.microsoft.com/office/drawing/2014/main" id="{64922CFD-4362-234A-9E8A-0545D2247C32}"/>
              </a:ext>
            </a:extLst>
          </p:cNvPr>
          <p:cNvSpPr txBox="1"/>
          <p:nvPr/>
        </p:nvSpPr>
        <p:spPr>
          <a:xfrm>
            <a:off x="776496" y="6198963"/>
            <a:ext cx="198773" cy="115416"/>
          </a:xfrm>
          <a:prstGeom prst="rect">
            <a:avLst/>
          </a:prstGeom>
          <a:noFill/>
        </p:spPr>
        <p:txBody>
          <a:bodyPr wrap="none" lIns="0" tIns="0" rIns="0" bIns="0" rtlCol="0">
            <a:spAutoFit/>
          </a:bodyPr>
          <a:lstStyle/>
          <a:p>
            <a:pPr algn="ctr"/>
            <a:r>
              <a:rPr lang="en-IE" sz="750" noProof="0" dirty="0">
                <a:solidFill>
                  <a:schemeClr val="bg1"/>
                </a:solidFill>
              </a:rPr>
              <a:t>Virus</a:t>
            </a:r>
          </a:p>
        </p:txBody>
      </p:sp>
      <p:pic>
        <p:nvPicPr>
          <p:cNvPr id="120" name="Graphic 119" descr="Wear facemask icon">
            <a:extLst>
              <a:ext uri="{FF2B5EF4-FFF2-40B4-BE49-F238E27FC236}">
                <a16:creationId xmlns:a16="http://schemas.microsoft.com/office/drawing/2014/main" id="{FCE393EE-01A4-47E1-8464-FF3C09882793}"/>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1263707" y="5064986"/>
            <a:ext cx="970407" cy="970407"/>
          </a:xfrm>
          <a:prstGeom prst="rect">
            <a:avLst/>
          </a:prstGeom>
        </p:spPr>
      </p:pic>
      <p:sp>
        <p:nvSpPr>
          <p:cNvPr id="73" name="TextBox 72">
            <a:extLst>
              <a:ext uri="{FF2B5EF4-FFF2-40B4-BE49-F238E27FC236}">
                <a16:creationId xmlns:a16="http://schemas.microsoft.com/office/drawing/2014/main" id="{A5CA048A-EF9F-994B-9B88-547E9AFCE33D}"/>
              </a:ext>
            </a:extLst>
          </p:cNvPr>
          <p:cNvSpPr txBox="1"/>
          <p:nvPr/>
        </p:nvSpPr>
        <p:spPr>
          <a:xfrm>
            <a:off x="1439532" y="6198963"/>
            <a:ext cx="618759" cy="115416"/>
          </a:xfrm>
          <a:prstGeom prst="rect">
            <a:avLst/>
          </a:prstGeom>
          <a:noFill/>
        </p:spPr>
        <p:txBody>
          <a:bodyPr wrap="none" lIns="0" tIns="0" rIns="0" bIns="0" rtlCol="0">
            <a:spAutoFit/>
          </a:bodyPr>
          <a:lstStyle/>
          <a:p>
            <a:pPr algn="ctr"/>
            <a:r>
              <a:rPr lang="en-IE" sz="750" noProof="0" dirty="0">
                <a:solidFill>
                  <a:schemeClr val="bg1"/>
                </a:solidFill>
              </a:rPr>
              <a:t>Wear Facemask</a:t>
            </a:r>
          </a:p>
        </p:txBody>
      </p:sp>
      <p:pic>
        <p:nvPicPr>
          <p:cNvPr id="118" name="Graphic 117" descr="Cover icon">
            <a:extLst>
              <a:ext uri="{FF2B5EF4-FFF2-40B4-BE49-F238E27FC236}">
                <a16:creationId xmlns:a16="http://schemas.microsoft.com/office/drawing/2014/main" id="{3B0E6C74-2DF0-4E5E-A6B9-75E5B21440E9}"/>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rcRect/>
          <a:stretch/>
        </p:blipFill>
        <p:spPr>
          <a:xfrm>
            <a:off x="2129521" y="5064986"/>
            <a:ext cx="970407" cy="970407"/>
          </a:xfrm>
          <a:prstGeom prst="rect">
            <a:avLst/>
          </a:prstGeom>
        </p:spPr>
      </p:pic>
      <p:sp>
        <p:nvSpPr>
          <p:cNvPr id="75" name="TextBox 74">
            <a:extLst>
              <a:ext uri="{FF2B5EF4-FFF2-40B4-BE49-F238E27FC236}">
                <a16:creationId xmlns:a16="http://schemas.microsoft.com/office/drawing/2014/main" id="{F516DA7A-4EE0-9143-A16C-F5A669E393DA}"/>
              </a:ext>
            </a:extLst>
          </p:cNvPr>
          <p:cNvSpPr txBox="1"/>
          <p:nvPr/>
        </p:nvSpPr>
        <p:spPr>
          <a:xfrm>
            <a:off x="2500911" y="6198963"/>
            <a:ext cx="227626" cy="115416"/>
          </a:xfrm>
          <a:prstGeom prst="rect">
            <a:avLst/>
          </a:prstGeom>
          <a:noFill/>
        </p:spPr>
        <p:txBody>
          <a:bodyPr wrap="none" lIns="0" tIns="0" rIns="0" bIns="0" rtlCol="0">
            <a:spAutoFit/>
          </a:bodyPr>
          <a:lstStyle/>
          <a:p>
            <a:pPr algn="ctr"/>
            <a:r>
              <a:rPr lang="en-IE" sz="750" noProof="0" dirty="0">
                <a:solidFill>
                  <a:schemeClr val="bg1"/>
                </a:solidFill>
              </a:rPr>
              <a:t>Cover</a:t>
            </a:r>
          </a:p>
        </p:txBody>
      </p:sp>
      <p:pic>
        <p:nvPicPr>
          <p:cNvPr id="116" name="Graphic 115" descr="Reduced seating capacity">
            <a:extLst>
              <a:ext uri="{FF2B5EF4-FFF2-40B4-BE49-F238E27FC236}">
                <a16:creationId xmlns:a16="http://schemas.microsoft.com/office/drawing/2014/main" id="{B7E6797C-1BAE-4550-BDA9-08A9F6149C90}"/>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rcRect/>
          <a:stretch/>
        </p:blipFill>
        <p:spPr>
          <a:xfrm>
            <a:off x="2999011" y="5064986"/>
            <a:ext cx="970407" cy="970407"/>
          </a:xfrm>
          <a:prstGeom prst="rect">
            <a:avLst/>
          </a:prstGeom>
        </p:spPr>
      </p:pic>
      <p:sp>
        <p:nvSpPr>
          <p:cNvPr id="77" name="TextBox 76">
            <a:extLst>
              <a:ext uri="{FF2B5EF4-FFF2-40B4-BE49-F238E27FC236}">
                <a16:creationId xmlns:a16="http://schemas.microsoft.com/office/drawing/2014/main" id="{C72B51FF-3861-2140-B49D-3EE3B54C1355}"/>
              </a:ext>
            </a:extLst>
          </p:cNvPr>
          <p:cNvSpPr txBox="1"/>
          <p:nvPr/>
        </p:nvSpPr>
        <p:spPr>
          <a:xfrm>
            <a:off x="3144378" y="6198963"/>
            <a:ext cx="679673" cy="230832"/>
          </a:xfrm>
          <a:prstGeom prst="rect">
            <a:avLst/>
          </a:prstGeom>
          <a:noFill/>
        </p:spPr>
        <p:txBody>
          <a:bodyPr wrap="none" lIns="0" tIns="0" rIns="0" bIns="0" rtlCol="0">
            <a:spAutoFit/>
          </a:bodyPr>
          <a:lstStyle/>
          <a:p>
            <a:pPr algn="ctr"/>
            <a:r>
              <a:rPr lang="en-IE" sz="750" noProof="0" dirty="0">
                <a:solidFill>
                  <a:schemeClr val="bg1"/>
                </a:solidFill>
              </a:rPr>
              <a:t>Reduced Seating</a:t>
            </a:r>
            <a:br>
              <a:rPr lang="en-IE" sz="750" noProof="0" dirty="0">
                <a:solidFill>
                  <a:schemeClr val="bg1"/>
                </a:solidFill>
              </a:rPr>
            </a:br>
            <a:r>
              <a:rPr lang="en-IE" sz="750" noProof="0" dirty="0">
                <a:solidFill>
                  <a:schemeClr val="bg1"/>
                </a:solidFill>
              </a:rPr>
              <a:t>Capacity</a:t>
            </a:r>
          </a:p>
        </p:txBody>
      </p:sp>
      <p:pic>
        <p:nvPicPr>
          <p:cNvPr id="114" name="Graphic 113" descr="Two-way system icon">
            <a:extLst>
              <a:ext uri="{FF2B5EF4-FFF2-40B4-BE49-F238E27FC236}">
                <a16:creationId xmlns:a16="http://schemas.microsoft.com/office/drawing/2014/main" id="{3C8C4ABE-CA26-40D3-9319-A36E306CCD0C}"/>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rcRect/>
          <a:stretch/>
        </p:blipFill>
        <p:spPr>
          <a:xfrm>
            <a:off x="3874805" y="5064986"/>
            <a:ext cx="970407" cy="970407"/>
          </a:xfrm>
          <a:prstGeom prst="rect">
            <a:avLst/>
          </a:prstGeom>
        </p:spPr>
      </p:pic>
      <p:sp>
        <p:nvSpPr>
          <p:cNvPr id="79" name="TextBox 78">
            <a:extLst>
              <a:ext uri="{FF2B5EF4-FFF2-40B4-BE49-F238E27FC236}">
                <a16:creationId xmlns:a16="http://schemas.microsoft.com/office/drawing/2014/main" id="{8AAC30B5-3B6E-DE46-A70E-7357C61D180E}"/>
              </a:ext>
            </a:extLst>
          </p:cNvPr>
          <p:cNvSpPr txBox="1"/>
          <p:nvPr/>
        </p:nvSpPr>
        <p:spPr>
          <a:xfrm>
            <a:off x="4030591" y="6198963"/>
            <a:ext cx="658835" cy="115416"/>
          </a:xfrm>
          <a:prstGeom prst="rect">
            <a:avLst/>
          </a:prstGeom>
          <a:noFill/>
        </p:spPr>
        <p:txBody>
          <a:bodyPr wrap="none" lIns="0" tIns="0" rIns="0" bIns="0" rtlCol="0">
            <a:spAutoFit/>
          </a:bodyPr>
          <a:lstStyle/>
          <a:p>
            <a:pPr algn="ctr"/>
            <a:r>
              <a:rPr lang="en-IE" sz="750" noProof="0" dirty="0">
                <a:solidFill>
                  <a:schemeClr val="bg1"/>
                </a:solidFill>
              </a:rPr>
              <a:t>Two-way System</a:t>
            </a:r>
          </a:p>
        </p:txBody>
      </p:sp>
      <p:pic>
        <p:nvPicPr>
          <p:cNvPr id="112" name="Graphic 111" descr="Wash icon">
            <a:extLst>
              <a:ext uri="{FF2B5EF4-FFF2-40B4-BE49-F238E27FC236}">
                <a16:creationId xmlns:a16="http://schemas.microsoft.com/office/drawing/2014/main" id="{60ED3CB6-A785-431E-885C-472A7E01325D}"/>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rcRect/>
          <a:stretch/>
        </p:blipFill>
        <p:spPr>
          <a:xfrm>
            <a:off x="4736196" y="5064986"/>
            <a:ext cx="970407" cy="970407"/>
          </a:xfrm>
          <a:prstGeom prst="rect">
            <a:avLst/>
          </a:prstGeom>
        </p:spPr>
      </p:pic>
      <p:sp>
        <p:nvSpPr>
          <p:cNvPr id="81" name="TextBox 80">
            <a:extLst>
              <a:ext uri="{FF2B5EF4-FFF2-40B4-BE49-F238E27FC236}">
                <a16:creationId xmlns:a16="http://schemas.microsoft.com/office/drawing/2014/main" id="{BCBD65F3-D6E5-FC45-B631-6F08F430AF86}"/>
              </a:ext>
            </a:extLst>
          </p:cNvPr>
          <p:cNvSpPr txBox="1"/>
          <p:nvPr/>
        </p:nvSpPr>
        <p:spPr>
          <a:xfrm>
            <a:off x="5111595" y="6198963"/>
            <a:ext cx="219612" cy="115416"/>
          </a:xfrm>
          <a:prstGeom prst="rect">
            <a:avLst/>
          </a:prstGeom>
          <a:noFill/>
        </p:spPr>
        <p:txBody>
          <a:bodyPr wrap="none" lIns="0" tIns="0" rIns="0" bIns="0" rtlCol="0">
            <a:spAutoFit/>
          </a:bodyPr>
          <a:lstStyle/>
          <a:p>
            <a:pPr algn="ctr"/>
            <a:r>
              <a:rPr lang="en-IE" sz="750" noProof="0" dirty="0">
                <a:solidFill>
                  <a:schemeClr val="bg1"/>
                </a:solidFill>
              </a:rPr>
              <a:t>Wash</a:t>
            </a:r>
          </a:p>
        </p:txBody>
      </p:sp>
      <p:pic>
        <p:nvPicPr>
          <p:cNvPr id="110" name="Graphic 109" descr="Social distancing icon">
            <a:extLst>
              <a:ext uri="{FF2B5EF4-FFF2-40B4-BE49-F238E27FC236}">
                <a16:creationId xmlns:a16="http://schemas.microsoft.com/office/drawing/2014/main" id="{B183A205-6190-4A4C-971E-2A5AFC03BC0E}"/>
              </a:ext>
            </a:extLst>
          </p:cNvPr>
          <p:cNvPicPr>
            <a:picLocks noChangeAspect="1"/>
          </p:cNvPicPr>
          <p:nvPr/>
        </p:nvPicPr>
        <p:blipFill>
          <a:blip r:embed="rId67" cstate="screen">
            <a:extLst>
              <a:ext uri="{28A0092B-C50C-407E-A947-70E740481C1C}">
                <a14:useLocalDpi xmlns:a14="http://schemas.microsoft.com/office/drawing/2010/main"/>
              </a:ext>
              <a:ext uri="{96DAC541-7B7A-43D3-8B79-37D633B846F1}">
                <asvg:svgBlip xmlns:asvg="http://schemas.microsoft.com/office/drawing/2016/SVG/main" r:embed="rId68"/>
              </a:ext>
            </a:extLst>
          </a:blip>
          <a:srcRect/>
          <a:stretch/>
        </p:blipFill>
        <p:spPr>
          <a:xfrm>
            <a:off x="5607343" y="5064986"/>
            <a:ext cx="970407" cy="970407"/>
          </a:xfrm>
          <a:prstGeom prst="rect">
            <a:avLst/>
          </a:prstGeom>
        </p:spPr>
      </p:pic>
      <p:sp>
        <p:nvSpPr>
          <p:cNvPr id="83" name="TextBox 82">
            <a:extLst>
              <a:ext uri="{FF2B5EF4-FFF2-40B4-BE49-F238E27FC236}">
                <a16:creationId xmlns:a16="http://schemas.microsoft.com/office/drawing/2014/main" id="{BD64A90B-CFE7-534C-A696-E4D58C4C6D25}"/>
              </a:ext>
            </a:extLst>
          </p:cNvPr>
          <p:cNvSpPr txBox="1"/>
          <p:nvPr/>
        </p:nvSpPr>
        <p:spPr>
          <a:xfrm>
            <a:off x="5718738" y="6198963"/>
            <a:ext cx="747617" cy="115416"/>
          </a:xfrm>
          <a:prstGeom prst="rect">
            <a:avLst/>
          </a:prstGeom>
          <a:noFill/>
        </p:spPr>
        <p:txBody>
          <a:bodyPr wrap="square" lIns="0" tIns="0" rIns="0" bIns="0" rtlCol="0">
            <a:spAutoFit/>
          </a:bodyPr>
          <a:lstStyle/>
          <a:p>
            <a:pPr algn="ctr"/>
            <a:r>
              <a:rPr lang="en-IE" sz="750" noProof="0" dirty="0">
                <a:solidFill>
                  <a:schemeClr val="bg1"/>
                </a:solidFill>
              </a:rPr>
              <a:t>Social Distancing</a:t>
            </a:r>
          </a:p>
        </p:txBody>
      </p:sp>
      <p:sp>
        <p:nvSpPr>
          <p:cNvPr id="3" name="Slide Number Placeholder 2">
            <a:extLst>
              <a:ext uri="{FF2B5EF4-FFF2-40B4-BE49-F238E27FC236}">
                <a16:creationId xmlns:a16="http://schemas.microsoft.com/office/drawing/2014/main" id="{BE05FC94-5CC2-B301-5108-3B4261CD254C}"/>
              </a:ext>
            </a:extLst>
          </p:cNvPr>
          <p:cNvSpPr>
            <a:spLocks noGrp="1"/>
          </p:cNvSpPr>
          <p:nvPr>
            <p:ph type="sldNum" sz="quarter" idx="12"/>
          </p:nvPr>
        </p:nvSpPr>
        <p:spPr/>
        <p:txBody>
          <a:bodyPr/>
          <a:lstStyle/>
          <a:p>
            <a:fld id="{DDBE135E-2566-4748-853C-8A3B78F0FB00}" type="slidenum">
              <a:rPr lang="en-IE" noProof="0" smtClean="0"/>
              <a:t>20</a:t>
            </a:fld>
            <a:endParaRPr lang="en-IE" noProof="0" dirty="0"/>
          </a:p>
        </p:txBody>
      </p:sp>
    </p:spTree>
    <p:extLst>
      <p:ext uri="{BB962C8B-B14F-4D97-AF65-F5344CB8AC3E}">
        <p14:creationId xmlns:p14="http://schemas.microsoft.com/office/powerpoint/2010/main" val="2161389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1B863-FC6B-0834-1515-FD93EEC1C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55E52-A1E9-E7EA-C51B-4A7ED036E908}"/>
              </a:ext>
            </a:extLst>
          </p:cNvPr>
          <p:cNvSpPr>
            <a:spLocks noGrp="1"/>
          </p:cNvSpPr>
          <p:nvPr>
            <p:ph type="title"/>
          </p:nvPr>
        </p:nvSpPr>
        <p:spPr>
          <a:xfrm>
            <a:off x="479425" y="411896"/>
            <a:ext cx="6711950" cy="483454"/>
          </a:xfrm>
        </p:spPr>
        <p:txBody>
          <a:bodyPr/>
          <a:lstStyle/>
          <a:p>
            <a:r>
              <a:rPr lang="en-IE" noProof="0" dirty="0"/>
              <a:t>Colour Palette</a:t>
            </a:r>
          </a:p>
        </p:txBody>
      </p:sp>
      <p:grpSp>
        <p:nvGrpSpPr>
          <p:cNvPr id="1192" name="Group 1191">
            <a:extLst>
              <a:ext uri="{FF2B5EF4-FFF2-40B4-BE49-F238E27FC236}">
                <a16:creationId xmlns:a16="http://schemas.microsoft.com/office/drawing/2014/main" id="{9986862F-8073-6BCB-4BBB-123A725BF15F}"/>
              </a:ext>
              <a:ext uri="{C183D7F6-B498-43B3-948B-1728B52AA6E4}">
                <adec:decorative xmlns:adec="http://schemas.microsoft.com/office/drawing/2017/decorative" val="1"/>
              </a:ext>
            </a:extLst>
          </p:cNvPr>
          <p:cNvGrpSpPr/>
          <p:nvPr/>
        </p:nvGrpSpPr>
        <p:grpSpPr>
          <a:xfrm>
            <a:off x="479425" y="1096582"/>
            <a:ext cx="11301040" cy="5151589"/>
            <a:chOff x="479425" y="1096582"/>
            <a:chExt cx="11301040" cy="5151589"/>
          </a:xfrm>
        </p:grpSpPr>
        <p:sp>
          <p:nvSpPr>
            <p:cNvPr id="926" name="Rectangle 5">
              <a:extLst>
                <a:ext uri="{FF2B5EF4-FFF2-40B4-BE49-F238E27FC236}">
                  <a16:creationId xmlns:a16="http://schemas.microsoft.com/office/drawing/2014/main" id="{A34E512E-8EFB-30BF-2900-D72D0B87E1C4}"/>
                </a:ext>
              </a:extLst>
            </p:cNvPr>
            <p:cNvSpPr>
              <a:spLocks noChangeArrowheads="1"/>
            </p:cNvSpPr>
            <p:nvPr/>
          </p:nvSpPr>
          <p:spPr bwMode="auto">
            <a:xfrm>
              <a:off x="6618288" y="1096582"/>
              <a:ext cx="763588" cy="657382"/>
            </a:xfrm>
            <a:prstGeom prst="rect">
              <a:avLst/>
            </a:prstGeom>
            <a:solidFill>
              <a:srgbClr val="FFD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27" name="Rectangle 6">
              <a:extLst>
                <a:ext uri="{FF2B5EF4-FFF2-40B4-BE49-F238E27FC236}">
                  <a16:creationId xmlns:a16="http://schemas.microsoft.com/office/drawing/2014/main" id="{4618E40D-69DB-2AF2-0123-F606ABB987A4}"/>
                </a:ext>
              </a:extLst>
            </p:cNvPr>
            <p:cNvSpPr>
              <a:spLocks noChangeArrowheads="1"/>
            </p:cNvSpPr>
            <p:nvPr/>
          </p:nvSpPr>
          <p:spPr bwMode="auto">
            <a:xfrm>
              <a:off x="10126663" y="1096582"/>
              <a:ext cx="762000" cy="657382"/>
            </a:xfrm>
            <a:prstGeom prst="rect">
              <a:avLst/>
            </a:prstGeom>
            <a:solidFill>
              <a:srgbClr val="8232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28" name="Rectangle 7">
              <a:extLst>
                <a:ext uri="{FF2B5EF4-FFF2-40B4-BE49-F238E27FC236}">
                  <a16:creationId xmlns:a16="http://schemas.microsoft.com/office/drawing/2014/main" id="{6B0EDF61-6F02-DA17-AE38-58653701AC13}"/>
                </a:ext>
              </a:extLst>
            </p:cNvPr>
            <p:cNvSpPr>
              <a:spLocks noChangeArrowheads="1"/>
            </p:cNvSpPr>
            <p:nvPr/>
          </p:nvSpPr>
          <p:spPr bwMode="auto">
            <a:xfrm>
              <a:off x="7496175" y="1096582"/>
              <a:ext cx="762000" cy="657382"/>
            </a:xfrm>
            <a:prstGeom prst="rect">
              <a:avLst/>
            </a:prstGeom>
            <a:solidFill>
              <a:srgbClr val="C8AA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29" name="Rectangle 8">
              <a:extLst>
                <a:ext uri="{FF2B5EF4-FFF2-40B4-BE49-F238E27FC236}">
                  <a16:creationId xmlns:a16="http://schemas.microsoft.com/office/drawing/2014/main" id="{BB07DDB9-B4FE-3B49-DE9D-AB86F22E8F81}"/>
                </a:ext>
              </a:extLst>
            </p:cNvPr>
            <p:cNvSpPr>
              <a:spLocks noChangeArrowheads="1"/>
            </p:cNvSpPr>
            <p:nvPr/>
          </p:nvSpPr>
          <p:spPr bwMode="auto">
            <a:xfrm>
              <a:off x="11004550" y="1096582"/>
              <a:ext cx="762000" cy="657382"/>
            </a:xfrm>
            <a:prstGeom prst="rect">
              <a:avLst/>
            </a:prstGeom>
            <a:solidFill>
              <a:srgbClr val="001E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0" name="Rectangle 9">
              <a:extLst>
                <a:ext uri="{FF2B5EF4-FFF2-40B4-BE49-F238E27FC236}">
                  <a16:creationId xmlns:a16="http://schemas.microsoft.com/office/drawing/2014/main" id="{69483C48-0084-2F35-3682-53303DA276C6}"/>
                </a:ext>
              </a:extLst>
            </p:cNvPr>
            <p:cNvSpPr>
              <a:spLocks noChangeArrowheads="1"/>
            </p:cNvSpPr>
            <p:nvPr/>
          </p:nvSpPr>
          <p:spPr bwMode="auto">
            <a:xfrm>
              <a:off x="8372475" y="1096582"/>
              <a:ext cx="763588" cy="657382"/>
            </a:xfrm>
            <a:prstGeom prst="rect">
              <a:avLst/>
            </a:prstGeom>
            <a:solidFill>
              <a:srgbClr val="FF6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1" name="Rectangle 10">
              <a:extLst>
                <a:ext uri="{FF2B5EF4-FFF2-40B4-BE49-F238E27FC236}">
                  <a16:creationId xmlns:a16="http://schemas.microsoft.com/office/drawing/2014/main" id="{88AE7153-D2BB-981C-E3F8-14E13D648861}"/>
                </a:ext>
              </a:extLst>
            </p:cNvPr>
            <p:cNvSpPr>
              <a:spLocks noChangeArrowheads="1"/>
            </p:cNvSpPr>
            <p:nvPr/>
          </p:nvSpPr>
          <p:spPr bwMode="auto">
            <a:xfrm>
              <a:off x="9250363" y="1096582"/>
              <a:ext cx="762000" cy="657382"/>
            </a:xfrm>
            <a:prstGeom prst="rect">
              <a:avLst/>
            </a:prstGeom>
            <a:solidFill>
              <a:srgbClr val="DC28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2" name="Rectangle 11">
              <a:extLst>
                <a:ext uri="{FF2B5EF4-FFF2-40B4-BE49-F238E27FC236}">
                  <a16:creationId xmlns:a16="http://schemas.microsoft.com/office/drawing/2014/main" id="{B6E4EC3C-35E8-4A08-EB1F-D03B5C02B265}"/>
                </a:ext>
              </a:extLst>
            </p:cNvPr>
            <p:cNvSpPr>
              <a:spLocks noChangeArrowheads="1"/>
            </p:cNvSpPr>
            <p:nvPr/>
          </p:nvSpPr>
          <p:spPr bwMode="auto">
            <a:xfrm>
              <a:off x="3109913" y="2348095"/>
              <a:ext cx="763588" cy="394441"/>
            </a:xfrm>
            <a:prstGeom prst="rect">
              <a:avLst/>
            </a:prstGeom>
            <a:solidFill>
              <a:srgbClr val="40C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3" name="Rectangle 12">
              <a:extLst>
                <a:ext uri="{FF2B5EF4-FFF2-40B4-BE49-F238E27FC236}">
                  <a16:creationId xmlns:a16="http://schemas.microsoft.com/office/drawing/2014/main" id="{F0405337-EC01-A300-2650-E42D9B503C24}"/>
                </a:ext>
              </a:extLst>
            </p:cNvPr>
            <p:cNvSpPr>
              <a:spLocks noChangeArrowheads="1"/>
            </p:cNvSpPr>
            <p:nvPr/>
          </p:nvSpPr>
          <p:spPr bwMode="auto">
            <a:xfrm>
              <a:off x="6618288" y="2348095"/>
              <a:ext cx="763588" cy="394441"/>
            </a:xfrm>
            <a:prstGeom prst="rect">
              <a:avLst/>
            </a:prstGeom>
            <a:solidFill>
              <a:srgbClr val="FFDD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4" name="Rectangle 13">
              <a:extLst>
                <a:ext uri="{FF2B5EF4-FFF2-40B4-BE49-F238E27FC236}">
                  <a16:creationId xmlns:a16="http://schemas.microsoft.com/office/drawing/2014/main" id="{1EFD5648-27BD-D535-D7D9-CB8F903967C1}"/>
                </a:ext>
              </a:extLst>
            </p:cNvPr>
            <p:cNvSpPr>
              <a:spLocks noChangeArrowheads="1"/>
            </p:cNvSpPr>
            <p:nvPr/>
          </p:nvSpPr>
          <p:spPr bwMode="auto">
            <a:xfrm>
              <a:off x="10126663" y="2348095"/>
              <a:ext cx="762000" cy="394441"/>
            </a:xfrm>
            <a:prstGeom prst="rect">
              <a:avLst/>
            </a:prstGeom>
            <a:solidFill>
              <a:srgbClr val="A165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5" name="Rectangle 14">
              <a:extLst>
                <a:ext uri="{FF2B5EF4-FFF2-40B4-BE49-F238E27FC236}">
                  <a16:creationId xmlns:a16="http://schemas.microsoft.com/office/drawing/2014/main" id="{B9AAF931-9C11-71B1-22CF-FEB297933D91}"/>
                </a:ext>
              </a:extLst>
            </p:cNvPr>
            <p:cNvSpPr>
              <a:spLocks noChangeArrowheads="1"/>
            </p:cNvSpPr>
            <p:nvPr/>
          </p:nvSpPr>
          <p:spPr bwMode="auto">
            <a:xfrm>
              <a:off x="3987800" y="2348095"/>
              <a:ext cx="762000" cy="394441"/>
            </a:xfrm>
            <a:prstGeom prst="rect">
              <a:avLst/>
            </a:prstGeom>
            <a:solidFill>
              <a:srgbClr val="65E1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6" name="Rectangle 15">
              <a:extLst>
                <a:ext uri="{FF2B5EF4-FFF2-40B4-BE49-F238E27FC236}">
                  <a16:creationId xmlns:a16="http://schemas.microsoft.com/office/drawing/2014/main" id="{678AD54C-C928-5F4A-EA73-14EE9EB299B1}"/>
                </a:ext>
              </a:extLst>
            </p:cNvPr>
            <p:cNvSpPr>
              <a:spLocks noChangeArrowheads="1"/>
            </p:cNvSpPr>
            <p:nvPr/>
          </p:nvSpPr>
          <p:spPr bwMode="auto">
            <a:xfrm>
              <a:off x="7496175" y="2348095"/>
              <a:ext cx="762000" cy="394441"/>
            </a:xfrm>
            <a:prstGeom prst="rect">
              <a:avLst/>
            </a:prstGeom>
            <a:solidFill>
              <a:srgbClr val="D6B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7" name="Rectangle 16">
              <a:extLst>
                <a:ext uri="{FF2B5EF4-FFF2-40B4-BE49-F238E27FC236}">
                  <a16:creationId xmlns:a16="http://schemas.microsoft.com/office/drawing/2014/main" id="{F0A7E077-DE15-D017-547E-AB3162645236}"/>
                </a:ext>
              </a:extLst>
            </p:cNvPr>
            <p:cNvSpPr>
              <a:spLocks noChangeArrowheads="1"/>
            </p:cNvSpPr>
            <p:nvPr/>
          </p:nvSpPr>
          <p:spPr bwMode="auto">
            <a:xfrm>
              <a:off x="11004550" y="2348095"/>
              <a:ext cx="762000" cy="394441"/>
            </a:xfrm>
            <a:prstGeom prst="rect">
              <a:avLst/>
            </a:prstGeom>
            <a:solidFill>
              <a:srgbClr val="4056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8" name="Rectangle 17">
              <a:extLst>
                <a:ext uri="{FF2B5EF4-FFF2-40B4-BE49-F238E27FC236}">
                  <a16:creationId xmlns:a16="http://schemas.microsoft.com/office/drawing/2014/main" id="{E73549B5-4FC0-C931-A42A-C5C2A92E2FAA}"/>
                </a:ext>
              </a:extLst>
            </p:cNvPr>
            <p:cNvSpPr>
              <a:spLocks noChangeArrowheads="1"/>
            </p:cNvSpPr>
            <p:nvPr/>
          </p:nvSpPr>
          <p:spPr bwMode="auto">
            <a:xfrm>
              <a:off x="4864100" y="2348095"/>
              <a:ext cx="763588" cy="394441"/>
            </a:xfrm>
            <a:prstGeom prst="rect">
              <a:avLst/>
            </a:prstGeom>
            <a:solidFill>
              <a:srgbClr val="B0E1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39" name="Rectangle 18">
              <a:extLst>
                <a:ext uri="{FF2B5EF4-FFF2-40B4-BE49-F238E27FC236}">
                  <a16:creationId xmlns:a16="http://schemas.microsoft.com/office/drawing/2014/main" id="{3332FD60-2820-83F0-0E55-76FC1D2C13B0}"/>
                </a:ext>
              </a:extLst>
            </p:cNvPr>
            <p:cNvSpPr>
              <a:spLocks noChangeArrowheads="1"/>
            </p:cNvSpPr>
            <p:nvPr/>
          </p:nvSpPr>
          <p:spPr bwMode="auto">
            <a:xfrm>
              <a:off x="8372475" y="2348095"/>
              <a:ext cx="763588" cy="394441"/>
            </a:xfrm>
            <a:prstGeom prst="rect">
              <a:avLst/>
            </a:prstGeom>
            <a:solidFill>
              <a:srgbClr val="FF8B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0" name="Rectangle 19">
              <a:extLst>
                <a:ext uri="{FF2B5EF4-FFF2-40B4-BE49-F238E27FC236}">
                  <a16:creationId xmlns:a16="http://schemas.microsoft.com/office/drawing/2014/main" id="{DFED723F-DF0C-0516-83A9-D9F4EC4F6F8E}"/>
                </a:ext>
              </a:extLst>
            </p:cNvPr>
            <p:cNvSpPr>
              <a:spLocks noChangeArrowheads="1"/>
            </p:cNvSpPr>
            <p:nvPr/>
          </p:nvSpPr>
          <p:spPr bwMode="auto">
            <a:xfrm>
              <a:off x="5741988" y="2348095"/>
              <a:ext cx="762000" cy="394441"/>
            </a:xfrm>
            <a:prstGeom prst="rect">
              <a:avLst/>
            </a:prstGeom>
            <a:solidFill>
              <a:srgbClr val="DDE9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1" name="Rectangle 20">
              <a:extLst>
                <a:ext uri="{FF2B5EF4-FFF2-40B4-BE49-F238E27FC236}">
                  <a16:creationId xmlns:a16="http://schemas.microsoft.com/office/drawing/2014/main" id="{F4F6474D-D64D-9FD2-7F41-C60202663679}"/>
                </a:ext>
              </a:extLst>
            </p:cNvPr>
            <p:cNvSpPr>
              <a:spLocks noChangeArrowheads="1"/>
            </p:cNvSpPr>
            <p:nvPr/>
          </p:nvSpPr>
          <p:spPr bwMode="auto">
            <a:xfrm>
              <a:off x="9250363" y="2348095"/>
              <a:ext cx="762000" cy="394441"/>
            </a:xfrm>
            <a:prstGeom prst="rect">
              <a:avLst/>
            </a:prstGeom>
            <a:solidFill>
              <a:srgbClr val="E55E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2" name="Rectangle 21">
              <a:extLst>
                <a:ext uri="{FF2B5EF4-FFF2-40B4-BE49-F238E27FC236}">
                  <a16:creationId xmlns:a16="http://schemas.microsoft.com/office/drawing/2014/main" id="{A70F2F19-E403-874A-F468-09A4E9401F70}"/>
                </a:ext>
              </a:extLst>
            </p:cNvPr>
            <p:cNvSpPr>
              <a:spLocks noChangeArrowheads="1"/>
            </p:cNvSpPr>
            <p:nvPr/>
          </p:nvSpPr>
          <p:spPr bwMode="auto">
            <a:xfrm>
              <a:off x="3109913" y="3339987"/>
              <a:ext cx="763588" cy="395284"/>
            </a:xfrm>
            <a:prstGeom prst="rect">
              <a:avLst/>
            </a:prstGeom>
            <a:solidFill>
              <a:srgbClr val="80DA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3" name="Rectangle 22">
              <a:extLst>
                <a:ext uri="{FF2B5EF4-FFF2-40B4-BE49-F238E27FC236}">
                  <a16:creationId xmlns:a16="http://schemas.microsoft.com/office/drawing/2014/main" id="{7AC5D025-3829-4BC1-0721-31FDBF8C3AE4}"/>
                </a:ext>
              </a:extLst>
            </p:cNvPr>
            <p:cNvSpPr>
              <a:spLocks noChangeArrowheads="1"/>
            </p:cNvSpPr>
            <p:nvPr/>
          </p:nvSpPr>
          <p:spPr bwMode="auto">
            <a:xfrm>
              <a:off x="6618288" y="3339987"/>
              <a:ext cx="763588" cy="395284"/>
            </a:xfrm>
            <a:prstGeom prst="rect">
              <a:avLst/>
            </a:prstGeom>
            <a:solidFill>
              <a:srgbClr val="FFE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4" name="Rectangle 23">
              <a:extLst>
                <a:ext uri="{FF2B5EF4-FFF2-40B4-BE49-F238E27FC236}">
                  <a16:creationId xmlns:a16="http://schemas.microsoft.com/office/drawing/2014/main" id="{B294D3CE-6E6B-270B-5A07-D516E046480D}"/>
                </a:ext>
              </a:extLst>
            </p:cNvPr>
            <p:cNvSpPr>
              <a:spLocks noChangeArrowheads="1"/>
            </p:cNvSpPr>
            <p:nvPr/>
          </p:nvSpPr>
          <p:spPr bwMode="auto">
            <a:xfrm>
              <a:off x="10126663" y="3339987"/>
              <a:ext cx="762000" cy="395284"/>
            </a:xfrm>
            <a:prstGeom prst="rect">
              <a:avLst/>
            </a:prstGeom>
            <a:solidFill>
              <a:srgbClr val="C198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5" name="Rectangle 24">
              <a:extLst>
                <a:ext uri="{FF2B5EF4-FFF2-40B4-BE49-F238E27FC236}">
                  <a16:creationId xmlns:a16="http://schemas.microsoft.com/office/drawing/2014/main" id="{521E9636-14C8-C2F3-BB02-5168A5A2A228}"/>
                </a:ext>
              </a:extLst>
            </p:cNvPr>
            <p:cNvSpPr>
              <a:spLocks noChangeArrowheads="1"/>
            </p:cNvSpPr>
            <p:nvPr/>
          </p:nvSpPr>
          <p:spPr bwMode="auto">
            <a:xfrm>
              <a:off x="3987800" y="3339987"/>
              <a:ext cx="762000" cy="395284"/>
            </a:xfrm>
            <a:prstGeom prst="rect">
              <a:avLst/>
            </a:prstGeom>
            <a:solidFill>
              <a:srgbClr val="98EB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6" name="Rectangle 25">
              <a:extLst>
                <a:ext uri="{FF2B5EF4-FFF2-40B4-BE49-F238E27FC236}">
                  <a16:creationId xmlns:a16="http://schemas.microsoft.com/office/drawing/2014/main" id="{5F429D73-6E25-48CE-0A37-29165D47F6EC}"/>
                </a:ext>
              </a:extLst>
            </p:cNvPr>
            <p:cNvSpPr>
              <a:spLocks noChangeArrowheads="1"/>
            </p:cNvSpPr>
            <p:nvPr/>
          </p:nvSpPr>
          <p:spPr bwMode="auto">
            <a:xfrm>
              <a:off x="7496175" y="3339987"/>
              <a:ext cx="762000" cy="395284"/>
            </a:xfrm>
            <a:prstGeom prst="rect">
              <a:avLst/>
            </a:prstGeom>
            <a:solidFill>
              <a:srgbClr val="E3D4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7" name="Rectangle 26">
              <a:extLst>
                <a:ext uri="{FF2B5EF4-FFF2-40B4-BE49-F238E27FC236}">
                  <a16:creationId xmlns:a16="http://schemas.microsoft.com/office/drawing/2014/main" id="{3C4E53EB-6816-5E6E-E4E0-969632AC3542}"/>
                </a:ext>
              </a:extLst>
            </p:cNvPr>
            <p:cNvSpPr>
              <a:spLocks noChangeArrowheads="1"/>
            </p:cNvSpPr>
            <p:nvPr/>
          </p:nvSpPr>
          <p:spPr bwMode="auto">
            <a:xfrm>
              <a:off x="11004550" y="3339987"/>
              <a:ext cx="762000" cy="395284"/>
            </a:xfrm>
            <a:prstGeom prst="rect">
              <a:avLst/>
            </a:prstGeom>
            <a:solidFill>
              <a:srgbClr val="808F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8" name="Rectangle 27">
              <a:extLst>
                <a:ext uri="{FF2B5EF4-FFF2-40B4-BE49-F238E27FC236}">
                  <a16:creationId xmlns:a16="http://schemas.microsoft.com/office/drawing/2014/main" id="{B12EF873-A09F-08D4-6261-1A686B8E7C6A}"/>
                </a:ext>
              </a:extLst>
            </p:cNvPr>
            <p:cNvSpPr>
              <a:spLocks noChangeArrowheads="1"/>
            </p:cNvSpPr>
            <p:nvPr/>
          </p:nvSpPr>
          <p:spPr bwMode="auto">
            <a:xfrm>
              <a:off x="4864100" y="3339987"/>
              <a:ext cx="763588" cy="395284"/>
            </a:xfrm>
            <a:prstGeom prst="rect">
              <a:avLst/>
            </a:prstGeom>
            <a:solidFill>
              <a:srgbClr val="CAEB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49" name="Rectangle 28">
              <a:extLst>
                <a:ext uri="{FF2B5EF4-FFF2-40B4-BE49-F238E27FC236}">
                  <a16:creationId xmlns:a16="http://schemas.microsoft.com/office/drawing/2014/main" id="{E4E7B8EF-9967-55C7-8266-2282272A230E}"/>
                </a:ext>
              </a:extLst>
            </p:cNvPr>
            <p:cNvSpPr>
              <a:spLocks noChangeArrowheads="1"/>
            </p:cNvSpPr>
            <p:nvPr/>
          </p:nvSpPr>
          <p:spPr bwMode="auto">
            <a:xfrm>
              <a:off x="8372475" y="3339987"/>
              <a:ext cx="763588" cy="395284"/>
            </a:xfrm>
            <a:prstGeom prst="rect">
              <a:avLst/>
            </a:prstGeom>
            <a:solidFill>
              <a:srgbClr val="FFB1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0" name="Rectangle 29">
              <a:extLst>
                <a:ext uri="{FF2B5EF4-FFF2-40B4-BE49-F238E27FC236}">
                  <a16:creationId xmlns:a16="http://schemas.microsoft.com/office/drawing/2014/main" id="{7A780448-FB36-3BBB-4FE5-27DE63FDEB95}"/>
                </a:ext>
              </a:extLst>
            </p:cNvPr>
            <p:cNvSpPr>
              <a:spLocks noChangeArrowheads="1"/>
            </p:cNvSpPr>
            <p:nvPr/>
          </p:nvSpPr>
          <p:spPr bwMode="auto">
            <a:xfrm>
              <a:off x="5741988" y="3339987"/>
              <a:ext cx="762000" cy="395284"/>
            </a:xfrm>
            <a:prstGeom prst="rect">
              <a:avLst/>
            </a:prstGeom>
            <a:solidFill>
              <a:srgbClr val="E9F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1" name="Rectangle 30">
              <a:extLst>
                <a:ext uri="{FF2B5EF4-FFF2-40B4-BE49-F238E27FC236}">
                  <a16:creationId xmlns:a16="http://schemas.microsoft.com/office/drawing/2014/main" id="{9FEADB23-56C5-63D6-739B-FFF7B90F94ED}"/>
                </a:ext>
              </a:extLst>
            </p:cNvPr>
            <p:cNvSpPr>
              <a:spLocks noChangeArrowheads="1"/>
            </p:cNvSpPr>
            <p:nvPr/>
          </p:nvSpPr>
          <p:spPr bwMode="auto">
            <a:xfrm>
              <a:off x="9250363" y="3339987"/>
              <a:ext cx="762000" cy="395284"/>
            </a:xfrm>
            <a:prstGeom prst="rect">
              <a:avLst/>
            </a:prstGeom>
            <a:solidFill>
              <a:srgbClr val="ED93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2" name="Rectangle 31">
              <a:extLst>
                <a:ext uri="{FF2B5EF4-FFF2-40B4-BE49-F238E27FC236}">
                  <a16:creationId xmlns:a16="http://schemas.microsoft.com/office/drawing/2014/main" id="{1D8C5030-2BB7-A170-E114-76F241D7DA33}"/>
                </a:ext>
              </a:extLst>
            </p:cNvPr>
            <p:cNvSpPr>
              <a:spLocks noChangeArrowheads="1"/>
            </p:cNvSpPr>
            <p:nvPr/>
          </p:nvSpPr>
          <p:spPr bwMode="auto">
            <a:xfrm>
              <a:off x="3109913" y="4332722"/>
              <a:ext cx="763588" cy="395284"/>
            </a:xfrm>
            <a:prstGeom prst="rect">
              <a:avLst/>
            </a:prstGeom>
            <a:solidFill>
              <a:srgbClr val="BFEC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3" name="Rectangle 32">
              <a:extLst>
                <a:ext uri="{FF2B5EF4-FFF2-40B4-BE49-F238E27FC236}">
                  <a16:creationId xmlns:a16="http://schemas.microsoft.com/office/drawing/2014/main" id="{E0768418-5699-06F3-F11A-A27EEA17F427}"/>
                </a:ext>
              </a:extLst>
            </p:cNvPr>
            <p:cNvSpPr>
              <a:spLocks noChangeArrowheads="1"/>
            </p:cNvSpPr>
            <p:nvPr/>
          </p:nvSpPr>
          <p:spPr bwMode="auto">
            <a:xfrm>
              <a:off x="6618288" y="4332722"/>
              <a:ext cx="763588" cy="395284"/>
            </a:xfrm>
            <a:prstGeom prst="rect">
              <a:avLst/>
            </a:prstGeom>
            <a:solidFill>
              <a:srgbClr val="FFF4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4" name="Rectangle 33">
              <a:extLst>
                <a:ext uri="{FF2B5EF4-FFF2-40B4-BE49-F238E27FC236}">
                  <a16:creationId xmlns:a16="http://schemas.microsoft.com/office/drawing/2014/main" id="{B4FB52B0-F3A7-3B2F-CDAC-AFAA8647D466}"/>
                </a:ext>
              </a:extLst>
            </p:cNvPr>
            <p:cNvSpPr>
              <a:spLocks noChangeArrowheads="1"/>
            </p:cNvSpPr>
            <p:nvPr/>
          </p:nvSpPr>
          <p:spPr bwMode="auto">
            <a:xfrm>
              <a:off x="10126663" y="4332722"/>
              <a:ext cx="762000" cy="395284"/>
            </a:xfrm>
            <a:prstGeom prst="rect">
              <a:avLst/>
            </a:prstGeom>
            <a:solidFill>
              <a:srgbClr val="E0C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5" name="Rectangle 34">
              <a:extLst>
                <a:ext uri="{FF2B5EF4-FFF2-40B4-BE49-F238E27FC236}">
                  <a16:creationId xmlns:a16="http://schemas.microsoft.com/office/drawing/2014/main" id="{9C8F4CBD-45E2-9B6E-44BA-73B4D4987DCC}"/>
                </a:ext>
              </a:extLst>
            </p:cNvPr>
            <p:cNvSpPr>
              <a:spLocks noChangeArrowheads="1"/>
            </p:cNvSpPr>
            <p:nvPr/>
          </p:nvSpPr>
          <p:spPr bwMode="auto">
            <a:xfrm>
              <a:off x="3987800" y="4332722"/>
              <a:ext cx="762000" cy="395284"/>
            </a:xfrm>
            <a:prstGeom prst="rect">
              <a:avLst/>
            </a:prstGeom>
            <a:solidFill>
              <a:srgbClr val="CCF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6" name="Rectangle 35">
              <a:extLst>
                <a:ext uri="{FF2B5EF4-FFF2-40B4-BE49-F238E27FC236}">
                  <a16:creationId xmlns:a16="http://schemas.microsoft.com/office/drawing/2014/main" id="{834C398E-63C0-45CA-0164-9301CBE96803}"/>
                </a:ext>
              </a:extLst>
            </p:cNvPr>
            <p:cNvSpPr>
              <a:spLocks noChangeArrowheads="1"/>
            </p:cNvSpPr>
            <p:nvPr/>
          </p:nvSpPr>
          <p:spPr bwMode="auto">
            <a:xfrm>
              <a:off x="7496175" y="4332722"/>
              <a:ext cx="762000" cy="395284"/>
            </a:xfrm>
            <a:prstGeom prst="rect">
              <a:avLst/>
            </a:prstGeom>
            <a:solidFill>
              <a:srgbClr val="F1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7" name="Rectangle 36">
              <a:extLst>
                <a:ext uri="{FF2B5EF4-FFF2-40B4-BE49-F238E27FC236}">
                  <a16:creationId xmlns:a16="http://schemas.microsoft.com/office/drawing/2014/main" id="{8620FECA-F589-A612-1F6F-B0ADB581012D}"/>
                </a:ext>
              </a:extLst>
            </p:cNvPr>
            <p:cNvSpPr>
              <a:spLocks noChangeArrowheads="1"/>
            </p:cNvSpPr>
            <p:nvPr/>
          </p:nvSpPr>
          <p:spPr bwMode="auto">
            <a:xfrm>
              <a:off x="11004550" y="4332722"/>
              <a:ext cx="762000" cy="395284"/>
            </a:xfrm>
            <a:prstGeom prst="rect">
              <a:avLst/>
            </a:prstGeom>
            <a:solidFill>
              <a:srgbClr val="BFC7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8" name="Rectangle 37">
              <a:extLst>
                <a:ext uri="{FF2B5EF4-FFF2-40B4-BE49-F238E27FC236}">
                  <a16:creationId xmlns:a16="http://schemas.microsoft.com/office/drawing/2014/main" id="{DE496717-3463-3C8C-94E2-D8DB309BA1A1}"/>
                </a:ext>
              </a:extLst>
            </p:cNvPr>
            <p:cNvSpPr>
              <a:spLocks noChangeArrowheads="1"/>
            </p:cNvSpPr>
            <p:nvPr/>
          </p:nvSpPr>
          <p:spPr bwMode="auto">
            <a:xfrm>
              <a:off x="4864100" y="4332722"/>
              <a:ext cx="763588" cy="395284"/>
            </a:xfrm>
            <a:prstGeom prst="rect">
              <a:avLst/>
            </a:prstGeom>
            <a:solidFill>
              <a:srgbClr val="E5F5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59" name="Rectangle 38">
              <a:extLst>
                <a:ext uri="{FF2B5EF4-FFF2-40B4-BE49-F238E27FC236}">
                  <a16:creationId xmlns:a16="http://schemas.microsoft.com/office/drawing/2014/main" id="{485D127E-28AD-7BAE-9695-32AD5A6A8D61}"/>
                </a:ext>
              </a:extLst>
            </p:cNvPr>
            <p:cNvSpPr>
              <a:spLocks noChangeArrowheads="1"/>
            </p:cNvSpPr>
            <p:nvPr/>
          </p:nvSpPr>
          <p:spPr bwMode="auto">
            <a:xfrm>
              <a:off x="8372475" y="4332722"/>
              <a:ext cx="763588" cy="395284"/>
            </a:xfrm>
            <a:prstGeom prst="rect">
              <a:avLst/>
            </a:prstGeom>
            <a:solidFill>
              <a:srgbClr val="FFD8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0" name="Rectangle 39">
              <a:extLst>
                <a:ext uri="{FF2B5EF4-FFF2-40B4-BE49-F238E27FC236}">
                  <a16:creationId xmlns:a16="http://schemas.microsoft.com/office/drawing/2014/main" id="{132BA5AA-4E87-1F2F-A83D-8CC0B6C64AE0}"/>
                </a:ext>
              </a:extLst>
            </p:cNvPr>
            <p:cNvSpPr>
              <a:spLocks noChangeArrowheads="1"/>
            </p:cNvSpPr>
            <p:nvPr/>
          </p:nvSpPr>
          <p:spPr bwMode="auto">
            <a:xfrm>
              <a:off x="5741988" y="4332722"/>
              <a:ext cx="762000" cy="395284"/>
            </a:xfrm>
            <a:prstGeom prst="rect">
              <a:avLst/>
            </a:prstGeom>
            <a:solidFill>
              <a:srgbClr val="F4F8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1" name="Rectangle 40">
              <a:extLst>
                <a:ext uri="{FF2B5EF4-FFF2-40B4-BE49-F238E27FC236}">
                  <a16:creationId xmlns:a16="http://schemas.microsoft.com/office/drawing/2014/main" id="{F5EE0546-8BC9-F652-869E-8C97E513A42E}"/>
                </a:ext>
              </a:extLst>
            </p:cNvPr>
            <p:cNvSpPr>
              <a:spLocks noChangeArrowheads="1"/>
            </p:cNvSpPr>
            <p:nvPr/>
          </p:nvSpPr>
          <p:spPr bwMode="auto">
            <a:xfrm>
              <a:off x="9250363" y="4332722"/>
              <a:ext cx="762000" cy="395284"/>
            </a:xfrm>
            <a:prstGeom prst="rect">
              <a:avLst/>
            </a:prstGeom>
            <a:solidFill>
              <a:srgbClr val="F6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2" name="Rectangle 41">
              <a:extLst>
                <a:ext uri="{FF2B5EF4-FFF2-40B4-BE49-F238E27FC236}">
                  <a16:creationId xmlns:a16="http://schemas.microsoft.com/office/drawing/2014/main" id="{A4D9BCE0-46CA-B4E6-C65F-57BB65CC1861}"/>
                </a:ext>
              </a:extLst>
            </p:cNvPr>
            <p:cNvSpPr>
              <a:spLocks noChangeArrowheads="1"/>
            </p:cNvSpPr>
            <p:nvPr/>
          </p:nvSpPr>
          <p:spPr bwMode="auto">
            <a:xfrm>
              <a:off x="3109913" y="5325458"/>
              <a:ext cx="763588" cy="395284"/>
            </a:xfrm>
            <a:prstGeom prst="rect">
              <a:avLst/>
            </a:prstGeom>
            <a:solidFill>
              <a:srgbClr val="E5F8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3" name="Rectangle 42">
              <a:extLst>
                <a:ext uri="{FF2B5EF4-FFF2-40B4-BE49-F238E27FC236}">
                  <a16:creationId xmlns:a16="http://schemas.microsoft.com/office/drawing/2014/main" id="{E0315569-1CBD-B3BF-006A-B9AFD23B942C}"/>
                </a:ext>
              </a:extLst>
            </p:cNvPr>
            <p:cNvSpPr>
              <a:spLocks noChangeArrowheads="1"/>
            </p:cNvSpPr>
            <p:nvPr/>
          </p:nvSpPr>
          <p:spPr bwMode="auto">
            <a:xfrm>
              <a:off x="6618288" y="5325458"/>
              <a:ext cx="763588" cy="395284"/>
            </a:xfrm>
            <a:prstGeom prst="rect">
              <a:avLst/>
            </a:prstGeom>
            <a:solidFill>
              <a:srgbClr val="FFFA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4" name="Rectangle 43">
              <a:extLst>
                <a:ext uri="{FF2B5EF4-FFF2-40B4-BE49-F238E27FC236}">
                  <a16:creationId xmlns:a16="http://schemas.microsoft.com/office/drawing/2014/main" id="{A6E14A21-DF59-351D-AEBD-959B97F43D07}"/>
                </a:ext>
              </a:extLst>
            </p:cNvPr>
            <p:cNvSpPr>
              <a:spLocks noChangeArrowheads="1"/>
            </p:cNvSpPr>
            <p:nvPr/>
          </p:nvSpPr>
          <p:spPr bwMode="auto">
            <a:xfrm>
              <a:off x="10126663" y="5325458"/>
              <a:ext cx="762000" cy="395284"/>
            </a:xfrm>
            <a:prstGeom prst="rect">
              <a:avLst/>
            </a:prstGeom>
            <a:solidFill>
              <a:srgbClr val="F3EB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5" name="Rectangle 44">
              <a:extLst>
                <a:ext uri="{FF2B5EF4-FFF2-40B4-BE49-F238E27FC236}">
                  <a16:creationId xmlns:a16="http://schemas.microsoft.com/office/drawing/2014/main" id="{6F5F6959-F2F1-89E8-D739-90E7E29CD7BF}"/>
                </a:ext>
              </a:extLst>
            </p:cNvPr>
            <p:cNvSpPr>
              <a:spLocks noChangeArrowheads="1"/>
            </p:cNvSpPr>
            <p:nvPr/>
          </p:nvSpPr>
          <p:spPr bwMode="auto">
            <a:xfrm>
              <a:off x="3987800" y="5325458"/>
              <a:ext cx="762000" cy="395284"/>
            </a:xfrm>
            <a:prstGeom prst="rect">
              <a:avLst/>
            </a:prstGeom>
            <a:solidFill>
              <a:srgbClr val="EBF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6" name="Rectangle 45">
              <a:extLst>
                <a:ext uri="{FF2B5EF4-FFF2-40B4-BE49-F238E27FC236}">
                  <a16:creationId xmlns:a16="http://schemas.microsoft.com/office/drawing/2014/main" id="{0F60AD22-EE75-56ED-27A3-92C52EC0B7C1}"/>
                </a:ext>
              </a:extLst>
            </p:cNvPr>
            <p:cNvSpPr>
              <a:spLocks noChangeArrowheads="1"/>
            </p:cNvSpPr>
            <p:nvPr/>
          </p:nvSpPr>
          <p:spPr bwMode="auto">
            <a:xfrm>
              <a:off x="7496175" y="5325458"/>
              <a:ext cx="762000" cy="395284"/>
            </a:xfrm>
            <a:prstGeom prst="rect">
              <a:avLst/>
            </a:prstGeom>
            <a:solidFill>
              <a:srgbClr val="F9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7" name="Rectangle 46">
              <a:extLst>
                <a:ext uri="{FF2B5EF4-FFF2-40B4-BE49-F238E27FC236}">
                  <a16:creationId xmlns:a16="http://schemas.microsoft.com/office/drawing/2014/main" id="{217CA06B-1B21-CD3B-412D-BAEB6D819F17}"/>
                </a:ext>
              </a:extLst>
            </p:cNvPr>
            <p:cNvSpPr>
              <a:spLocks noChangeArrowheads="1"/>
            </p:cNvSpPr>
            <p:nvPr/>
          </p:nvSpPr>
          <p:spPr bwMode="auto">
            <a:xfrm>
              <a:off x="11004550" y="5325458"/>
              <a:ext cx="762000" cy="395284"/>
            </a:xfrm>
            <a:prstGeom prst="rect">
              <a:avLst/>
            </a:prstGeom>
            <a:solidFill>
              <a:srgbClr val="E5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8" name="Rectangle 47">
              <a:extLst>
                <a:ext uri="{FF2B5EF4-FFF2-40B4-BE49-F238E27FC236}">
                  <a16:creationId xmlns:a16="http://schemas.microsoft.com/office/drawing/2014/main" id="{AD360F68-C1B5-CE70-A6B6-BB1D4130B532}"/>
                </a:ext>
              </a:extLst>
            </p:cNvPr>
            <p:cNvSpPr>
              <a:spLocks noChangeArrowheads="1"/>
            </p:cNvSpPr>
            <p:nvPr/>
          </p:nvSpPr>
          <p:spPr bwMode="auto">
            <a:xfrm>
              <a:off x="4864100" y="5325458"/>
              <a:ext cx="763588" cy="395284"/>
            </a:xfrm>
            <a:prstGeom prst="rect">
              <a:avLst/>
            </a:prstGeom>
            <a:solidFill>
              <a:srgbClr val="F5FB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69" name="Rectangle 48">
              <a:extLst>
                <a:ext uri="{FF2B5EF4-FFF2-40B4-BE49-F238E27FC236}">
                  <a16:creationId xmlns:a16="http://schemas.microsoft.com/office/drawing/2014/main" id="{D1901BC3-DF43-C685-7E41-349EF75014D6}"/>
                </a:ext>
              </a:extLst>
            </p:cNvPr>
            <p:cNvSpPr>
              <a:spLocks noChangeArrowheads="1"/>
            </p:cNvSpPr>
            <p:nvPr/>
          </p:nvSpPr>
          <p:spPr bwMode="auto">
            <a:xfrm>
              <a:off x="8372475" y="5325458"/>
              <a:ext cx="763588" cy="395284"/>
            </a:xfrm>
            <a:prstGeom prst="rect">
              <a:avLst/>
            </a:prstGeom>
            <a:solidFill>
              <a:srgbClr val="FFEF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0" name="Rectangle 49">
              <a:extLst>
                <a:ext uri="{FF2B5EF4-FFF2-40B4-BE49-F238E27FC236}">
                  <a16:creationId xmlns:a16="http://schemas.microsoft.com/office/drawing/2014/main" id="{6FB469B9-A021-B8E8-9FBD-4A363A776A42}"/>
                </a:ext>
              </a:extLst>
            </p:cNvPr>
            <p:cNvSpPr>
              <a:spLocks noChangeArrowheads="1"/>
            </p:cNvSpPr>
            <p:nvPr/>
          </p:nvSpPr>
          <p:spPr bwMode="auto">
            <a:xfrm>
              <a:off x="5741988" y="5325458"/>
              <a:ext cx="762000" cy="395284"/>
            </a:xfrm>
            <a:prstGeom prst="rect">
              <a:avLst/>
            </a:prstGeom>
            <a:solidFill>
              <a:srgbClr val="FAFC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1" name="Rectangle 50">
              <a:extLst>
                <a:ext uri="{FF2B5EF4-FFF2-40B4-BE49-F238E27FC236}">
                  <a16:creationId xmlns:a16="http://schemas.microsoft.com/office/drawing/2014/main" id="{0A17D49B-3AC7-8068-C232-40227E08DEDC}"/>
                </a:ext>
              </a:extLst>
            </p:cNvPr>
            <p:cNvSpPr>
              <a:spLocks noChangeArrowheads="1"/>
            </p:cNvSpPr>
            <p:nvPr/>
          </p:nvSpPr>
          <p:spPr bwMode="auto">
            <a:xfrm>
              <a:off x="9250363" y="5325458"/>
              <a:ext cx="762000" cy="395284"/>
            </a:xfrm>
            <a:prstGeom prst="rect">
              <a:avLst/>
            </a:prstGeom>
            <a:solidFill>
              <a:srgbClr val="FBE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2" name="Rectangle 51">
              <a:extLst>
                <a:ext uri="{FF2B5EF4-FFF2-40B4-BE49-F238E27FC236}">
                  <a16:creationId xmlns:a16="http://schemas.microsoft.com/office/drawing/2014/main" id="{1A12A0E3-FD49-493D-737F-0901259616E5}"/>
                </a:ext>
              </a:extLst>
            </p:cNvPr>
            <p:cNvSpPr>
              <a:spLocks noChangeArrowheads="1"/>
            </p:cNvSpPr>
            <p:nvPr/>
          </p:nvSpPr>
          <p:spPr bwMode="auto">
            <a:xfrm>
              <a:off x="3109913" y="1096582"/>
              <a:ext cx="763588" cy="657382"/>
            </a:xfrm>
            <a:prstGeom prst="rect">
              <a:avLst/>
            </a:prstGeom>
            <a:solidFill>
              <a:srgbClr val="00B4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3" name="Rectangle 52">
              <a:extLst>
                <a:ext uri="{FF2B5EF4-FFF2-40B4-BE49-F238E27FC236}">
                  <a16:creationId xmlns:a16="http://schemas.microsoft.com/office/drawing/2014/main" id="{088047B7-D3BC-B2A9-98CE-4F4E980CAE57}"/>
                </a:ext>
              </a:extLst>
            </p:cNvPr>
            <p:cNvSpPr>
              <a:spLocks noChangeArrowheads="1"/>
            </p:cNvSpPr>
            <p:nvPr/>
          </p:nvSpPr>
          <p:spPr bwMode="auto">
            <a:xfrm>
              <a:off x="4864100" y="1096582"/>
              <a:ext cx="763588" cy="657382"/>
            </a:xfrm>
            <a:prstGeom prst="rect">
              <a:avLst/>
            </a:prstGeom>
            <a:solidFill>
              <a:srgbClr val="96D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4" name="Rectangle 53">
              <a:extLst>
                <a:ext uri="{FF2B5EF4-FFF2-40B4-BE49-F238E27FC236}">
                  <a16:creationId xmlns:a16="http://schemas.microsoft.com/office/drawing/2014/main" id="{053D023E-1A6E-9188-CA00-9FD2C438182E}"/>
                </a:ext>
              </a:extLst>
            </p:cNvPr>
            <p:cNvSpPr>
              <a:spLocks noChangeArrowheads="1"/>
            </p:cNvSpPr>
            <p:nvPr/>
          </p:nvSpPr>
          <p:spPr bwMode="auto">
            <a:xfrm>
              <a:off x="5741988" y="1096582"/>
              <a:ext cx="762000" cy="657382"/>
            </a:xfrm>
            <a:prstGeom prst="rect">
              <a:avLst/>
            </a:prstGeom>
            <a:solidFill>
              <a:srgbClr val="D2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5" name="Rectangle 54">
              <a:extLst>
                <a:ext uri="{FF2B5EF4-FFF2-40B4-BE49-F238E27FC236}">
                  <a16:creationId xmlns:a16="http://schemas.microsoft.com/office/drawing/2014/main" id="{910334B8-1CC6-CB40-7047-89F9C786BB0B}"/>
                </a:ext>
              </a:extLst>
            </p:cNvPr>
            <p:cNvSpPr>
              <a:spLocks noChangeArrowheads="1"/>
            </p:cNvSpPr>
            <p:nvPr/>
          </p:nvSpPr>
          <p:spPr bwMode="auto">
            <a:xfrm>
              <a:off x="3987800" y="1096582"/>
              <a:ext cx="762000" cy="657382"/>
            </a:xfrm>
            <a:prstGeom prst="rect">
              <a:avLst/>
            </a:prstGeom>
            <a:solidFill>
              <a:srgbClr val="32D7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6" name="Rectangle 55">
              <a:extLst>
                <a:ext uri="{FF2B5EF4-FFF2-40B4-BE49-F238E27FC236}">
                  <a16:creationId xmlns:a16="http://schemas.microsoft.com/office/drawing/2014/main" id="{CC3970E9-9208-5447-7B17-F157F8D2C444}"/>
                </a:ext>
              </a:extLst>
            </p:cNvPr>
            <p:cNvSpPr>
              <a:spLocks noChangeArrowheads="1"/>
            </p:cNvSpPr>
            <p:nvPr/>
          </p:nvSpPr>
          <p:spPr bwMode="auto">
            <a:xfrm>
              <a:off x="479425" y="1096582"/>
              <a:ext cx="763588" cy="657382"/>
            </a:xfrm>
            <a:prstGeom prst="rect">
              <a:avLst/>
            </a:prstGeom>
            <a:solidFill>
              <a:srgbClr val="056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7" name="Rectangle 56">
              <a:extLst>
                <a:ext uri="{FF2B5EF4-FFF2-40B4-BE49-F238E27FC236}">
                  <a16:creationId xmlns:a16="http://schemas.microsoft.com/office/drawing/2014/main" id="{F1FA3096-51EB-09E5-0B59-DA1771217A1A}"/>
                </a:ext>
              </a:extLst>
            </p:cNvPr>
            <p:cNvSpPr>
              <a:spLocks noChangeArrowheads="1"/>
            </p:cNvSpPr>
            <p:nvPr/>
          </p:nvSpPr>
          <p:spPr bwMode="auto">
            <a:xfrm>
              <a:off x="479425" y="2348095"/>
              <a:ext cx="763588" cy="394441"/>
            </a:xfrm>
            <a:prstGeom prst="rect">
              <a:avLst/>
            </a:prstGeom>
            <a:solidFill>
              <a:srgbClr val="448F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8" name="Rectangle 57">
              <a:extLst>
                <a:ext uri="{FF2B5EF4-FFF2-40B4-BE49-F238E27FC236}">
                  <a16:creationId xmlns:a16="http://schemas.microsoft.com/office/drawing/2014/main" id="{001D0C61-B349-7C57-2EB7-3B7B249D2B5F}"/>
                </a:ext>
              </a:extLst>
            </p:cNvPr>
            <p:cNvSpPr>
              <a:spLocks noChangeArrowheads="1"/>
            </p:cNvSpPr>
            <p:nvPr/>
          </p:nvSpPr>
          <p:spPr bwMode="auto">
            <a:xfrm>
              <a:off x="479425" y="3339987"/>
              <a:ext cx="763588" cy="395284"/>
            </a:xfrm>
            <a:prstGeom prst="rect">
              <a:avLst/>
            </a:prstGeom>
            <a:solidFill>
              <a:srgbClr val="82B4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79" name="Rectangle 58">
              <a:extLst>
                <a:ext uri="{FF2B5EF4-FFF2-40B4-BE49-F238E27FC236}">
                  <a16:creationId xmlns:a16="http://schemas.microsoft.com/office/drawing/2014/main" id="{C3F28BA4-0DF9-44C5-1E3B-04F33D5487B0}"/>
                </a:ext>
              </a:extLst>
            </p:cNvPr>
            <p:cNvSpPr>
              <a:spLocks noChangeArrowheads="1"/>
            </p:cNvSpPr>
            <p:nvPr/>
          </p:nvSpPr>
          <p:spPr bwMode="auto">
            <a:xfrm>
              <a:off x="479425" y="4332722"/>
              <a:ext cx="763588" cy="395284"/>
            </a:xfrm>
            <a:prstGeom prst="rect">
              <a:avLst/>
            </a:prstGeom>
            <a:solidFill>
              <a:srgbClr val="C1D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0" name="Rectangle 59">
              <a:extLst>
                <a:ext uri="{FF2B5EF4-FFF2-40B4-BE49-F238E27FC236}">
                  <a16:creationId xmlns:a16="http://schemas.microsoft.com/office/drawing/2014/main" id="{C83F388B-F8B1-B4F8-FDCE-87AF87C4DEF1}"/>
                </a:ext>
              </a:extLst>
            </p:cNvPr>
            <p:cNvSpPr>
              <a:spLocks noChangeArrowheads="1"/>
            </p:cNvSpPr>
            <p:nvPr/>
          </p:nvSpPr>
          <p:spPr bwMode="auto">
            <a:xfrm>
              <a:off x="479425" y="5325458"/>
              <a:ext cx="763588" cy="395284"/>
            </a:xfrm>
            <a:prstGeom prst="rect">
              <a:avLst/>
            </a:prstGeom>
            <a:solidFill>
              <a:srgbClr val="E6F0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1" name="Rectangle 60">
              <a:extLst>
                <a:ext uri="{FF2B5EF4-FFF2-40B4-BE49-F238E27FC236}">
                  <a16:creationId xmlns:a16="http://schemas.microsoft.com/office/drawing/2014/main" id="{B2250CC3-B750-DD71-D58E-B3765254BEDF}"/>
                </a:ext>
              </a:extLst>
            </p:cNvPr>
            <p:cNvSpPr>
              <a:spLocks noChangeArrowheads="1"/>
            </p:cNvSpPr>
            <p:nvPr/>
          </p:nvSpPr>
          <p:spPr bwMode="auto">
            <a:xfrm>
              <a:off x="1357313" y="1096582"/>
              <a:ext cx="762000" cy="657382"/>
            </a:xfrm>
            <a:prstGeom prst="rect">
              <a:avLst/>
            </a:prstGeom>
            <a:solidFill>
              <a:srgbClr val="00AA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2" name="Rectangle 61">
              <a:extLst>
                <a:ext uri="{FF2B5EF4-FFF2-40B4-BE49-F238E27FC236}">
                  <a16:creationId xmlns:a16="http://schemas.microsoft.com/office/drawing/2014/main" id="{24F898D4-26FE-6CED-9444-D13A383D1F3A}"/>
                </a:ext>
              </a:extLst>
            </p:cNvPr>
            <p:cNvSpPr>
              <a:spLocks noChangeArrowheads="1"/>
            </p:cNvSpPr>
            <p:nvPr/>
          </p:nvSpPr>
          <p:spPr bwMode="auto">
            <a:xfrm>
              <a:off x="2233613" y="1096582"/>
              <a:ext cx="762000" cy="657382"/>
            </a:xfrm>
            <a:prstGeom prst="rect">
              <a:avLst/>
            </a:prstGeom>
            <a:solidFill>
              <a:srgbClr val="5055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3" name="Rectangle 62">
              <a:extLst>
                <a:ext uri="{FF2B5EF4-FFF2-40B4-BE49-F238E27FC236}">
                  <a16:creationId xmlns:a16="http://schemas.microsoft.com/office/drawing/2014/main" id="{5DEFB461-DD10-BA70-9563-17F27D891969}"/>
                </a:ext>
              </a:extLst>
            </p:cNvPr>
            <p:cNvSpPr>
              <a:spLocks noChangeArrowheads="1"/>
            </p:cNvSpPr>
            <p:nvPr/>
          </p:nvSpPr>
          <p:spPr bwMode="auto">
            <a:xfrm>
              <a:off x="1357313" y="2348095"/>
              <a:ext cx="762000" cy="394441"/>
            </a:xfrm>
            <a:prstGeom prst="rect">
              <a:avLst/>
            </a:prstGeom>
            <a:solidFill>
              <a:srgbClr val="40BF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4" name="Rectangle 63">
              <a:extLst>
                <a:ext uri="{FF2B5EF4-FFF2-40B4-BE49-F238E27FC236}">
                  <a16:creationId xmlns:a16="http://schemas.microsoft.com/office/drawing/2014/main" id="{44852DC1-63B9-C963-BC01-6FC4DA02F7A1}"/>
                </a:ext>
              </a:extLst>
            </p:cNvPr>
            <p:cNvSpPr>
              <a:spLocks noChangeArrowheads="1"/>
            </p:cNvSpPr>
            <p:nvPr/>
          </p:nvSpPr>
          <p:spPr bwMode="auto">
            <a:xfrm>
              <a:off x="2233613" y="2348095"/>
              <a:ext cx="762000" cy="394441"/>
            </a:xfrm>
            <a:prstGeom prst="rect">
              <a:avLst/>
            </a:prstGeom>
            <a:solidFill>
              <a:srgbClr val="7C80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5" name="Rectangle 64">
              <a:extLst>
                <a:ext uri="{FF2B5EF4-FFF2-40B4-BE49-F238E27FC236}">
                  <a16:creationId xmlns:a16="http://schemas.microsoft.com/office/drawing/2014/main" id="{117E66F8-F345-8883-C132-E983E9947223}"/>
                </a:ext>
              </a:extLst>
            </p:cNvPr>
            <p:cNvSpPr>
              <a:spLocks noChangeArrowheads="1"/>
            </p:cNvSpPr>
            <p:nvPr/>
          </p:nvSpPr>
          <p:spPr bwMode="auto">
            <a:xfrm>
              <a:off x="1357313" y="3339987"/>
              <a:ext cx="762000" cy="395284"/>
            </a:xfrm>
            <a:prstGeom prst="rect">
              <a:avLst/>
            </a:prstGeom>
            <a:solidFill>
              <a:srgbClr val="80D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6" name="Rectangle 65">
              <a:extLst>
                <a:ext uri="{FF2B5EF4-FFF2-40B4-BE49-F238E27FC236}">
                  <a16:creationId xmlns:a16="http://schemas.microsoft.com/office/drawing/2014/main" id="{7A976AB0-F37B-01BE-8292-1FDE3D344C95}"/>
                </a:ext>
              </a:extLst>
            </p:cNvPr>
            <p:cNvSpPr>
              <a:spLocks noChangeArrowheads="1"/>
            </p:cNvSpPr>
            <p:nvPr/>
          </p:nvSpPr>
          <p:spPr bwMode="auto">
            <a:xfrm>
              <a:off x="2233613" y="3339987"/>
              <a:ext cx="762000" cy="395284"/>
            </a:xfrm>
            <a:prstGeom prst="rect">
              <a:avLst/>
            </a:prstGeom>
            <a:solidFill>
              <a:srgbClr val="A8AA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7" name="Rectangle 66">
              <a:extLst>
                <a:ext uri="{FF2B5EF4-FFF2-40B4-BE49-F238E27FC236}">
                  <a16:creationId xmlns:a16="http://schemas.microsoft.com/office/drawing/2014/main" id="{CB9B2140-65F5-271C-E3A8-55EED5C2582F}"/>
                </a:ext>
              </a:extLst>
            </p:cNvPr>
            <p:cNvSpPr>
              <a:spLocks noChangeArrowheads="1"/>
            </p:cNvSpPr>
            <p:nvPr/>
          </p:nvSpPr>
          <p:spPr bwMode="auto">
            <a:xfrm>
              <a:off x="1357313" y="4332722"/>
              <a:ext cx="762000" cy="393598"/>
            </a:xfrm>
            <a:prstGeom prst="rect">
              <a:avLst/>
            </a:prstGeom>
            <a:solidFill>
              <a:srgbClr val="BFEA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8" name="Rectangle 67">
              <a:extLst>
                <a:ext uri="{FF2B5EF4-FFF2-40B4-BE49-F238E27FC236}">
                  <a16:creationId xmlns:a16="http://schemas.microsoft.com/office/drawing/2014/main" id="{62CF16BA-2784-256E-98AA-960D5648C664}"/>
                </a:ext>
              </a:extLst>
            </p:cNvPr>
            <p:cNvSpPr>
              <a:spLocks noChangeArrowheads="1"/>
            </p:cNvSpPr>
            <p:nvPr/>
          </p:nvSpPr>
          <p:spPr bwMode="auto">
            <a:xfrm>
              <a:off x="2233613" y="4332722"/>
              <a:ext cx="762000" cy="395284"/>
            </a:xfrm>
            <a:prstGeom prst="rect">
              <a:avLst/>
            </a:prstGeom>
            <a:solidFill>
              <a:srgbClr val="D3D4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89" name="Rectangle 68">
              <a:extLst>
                <a:ext uri="{FF2B5EF4-FFF2-40B4-BE49-F238E27FC236}">
                  <a16:creationId xmlns:a16="http://schemas.microsoft.com/office/drawing/2014/main" id="{1A599B72-7D40-DE19-599C-DA13C7F18C74}"/>
                </a:ext>
              </a:extLst>
            </p:cNvPr>
            <p:cNvSpPr>
              <a:spLocks noChangeArrowheads="1"/>
            </p:cNvSpPr>
            <p:nvPr/>
          </p:nvSpPr>
          <p:spPr bwMode="auto">
            <a:xfrm>
              <a:off x="1357313" y="5325458"/>
              <a:ext cx="762000" cy="395284"/>
            </a:xfrm>
            <a:prstGeom prst="rect">
              <a:avLst/>
            </a:prstGeom>
            <a:solidFill>
              <a:srgbClr val="E5F7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990" name="Rectangle 69">
              <a:extLst>
                <a:ext uri="{FF2B5EF4-FFF2-40B4-BE49-F238E27FC236}">
                  <a16:creationId xmlns:a16="http://schemas.microsoft.com/office/drawing/2014/main" id="{CD2E935A-A088-1DBF-D98B-05D6748D0849}"/>
                </a:ext>
              </a:extLst>
            </p:cNvPr>
            <p:cNvSpPr>
              <a:spLocks noChangeArrowheads="1"/>
            </p:cNvSpPr>
            <p:nvPr/>
          </p:nvSpPr>
          <p:spPr bwMode="auto">
            <a:xfrm>
              <a:off x="2233613" y="5325458"/>
              <a:ext cx="762000" cy="395284"/>
            </a:xfrm>
            <a:prstGeom prst="rect">
              <a:avLst/>
            </a:prstGeom>
            <a:solidFill>
              <a:srgbClr val="ED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noProof="0" dirty="0"/>
            </a:p>
          </p:txBody>
        </p:sp>
        <p:sp>
          <p:nvSpPr>
            <p:cNvPr id="1126" name="TextBox 1125">
              <a:extLst>
                <a:ext uri="{FF2B5EF4-FFF2-40B4-BE49-F238E27FC236}">
                  <a16:creationId xmlns:a16="http://schemas.microsoft.com/office/drawing/2014/main" id="{68936B6E-5792-889E-C1F7-BC624B7A7CE4}"/>
                </a:ext>
              </a:extLst>
            </p:cNvPr>
            <p:cNvSpPr txBox="1"/>
            <p:nvPr/>
          </p:nvSpPr>
          <p:spPr>
            <a:xfrm>
              <a:off x="479426"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#0569b9</a:t>
              </a:r>
              <a:br>
                <a:rPr lang="en-IE" sz="800" dirty="0">
                  <a:solidFill>
                    <a:schemeClr val="tx2"/>
                  </a:solidFill>
                </a:rPr>
              </a:br>
              <a:r>
                <a:rPr lang="en-IE" sz="800" dirty="0">
                  <a:solidFill>
                    <a:schemeClr val="tx2"/>
                  </a:solidFill>
                </a:rPr>
                <a:t>R 5</a:t>
              </a:r>
              <a:br>
                <a:rPr lang="en-IE" sz="800" dirty="0">
                  <a:solidFill>
                    <a:schemeClr val="tx2"/>
                  </a:solidFill>
                </a:rPr>
              </a:br>
              <a:r>
                <a:rPr lang="en-IE" sz="800" dirty="0">
                  <a:solidFill>
                    <a:schemeClr val="tx2"/>
                  </a:solidFill>
                </a:rPr>
                <a:t>G 105</a:t>
              </a:r>
              <a:br>
                <a:rPr lang="en-IE" sz="800" dirty="0">
                  <a:solidFill>
                    <a:schemeClr val="tx2"/>
                  </a:solidFill>
                </a:rPr>
              </a:br>
              <a:r>
                <a:rPr lang="en-IE" sz="800" dirty="0">
                  <a:solidFill>
                    <a:schemeClr val="tx2"/>
                  </a:solidFill>
                </a:rPr>
                <a:t>B 185</a:t>
              </a:r>
            </a:p>
          </p:txBody>
        </p:sp>
        <p:sp>
          <p:nvSpPr>
            <p:cNvPr id="1127" name="TextBox 1126">
              <a:extLst>
                <a:ext uri="{FF2B5EF4-FFF2-40B4-BE49-F238E27FC236}">
                  <a16:creationId xmlns:a16="http://schemas.microsoft.com/office/drawing/2014/main" id="{F9FCEE52-E5EF-5E85-CB61-EF1B8F5DDAA5}"/>
                </a:ext>
              </a:extLst>
            </p:cNvPr>
            <p:cNvSpPr txBox="1"/>
            <p:nvPr/>
          </p:nvSpPr>
          <p:spPr>
            <a:xfrm>
              <a:off x="479426"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#448fcb</a:t>
              </a:r>
              <a:br>
                <a:rPr lang="en-IE" sz="800" dirty="0">
                  <a:solidFill>
                    <a:schemeClr val="tx2"/>
                  </a:solidFill>
                </a:rPr>
              </a:br>
              <a:r>
                <a:rPr lang="en-IE" sz="800" dirty="0">
                  <a:solidFill>
                    <a:schemeClr val="tx2"/>
                  </a:solidFill>
                </a:rPr>
                <a:t>R 68</a:t>
              </a:r>
              <a:br>
                <a:rPr lang="en-IE" sz="800" dirty="0">
                  <a:solidFill>
                    <a:schemeClr val="tx2"/>
                  </a:solidFill>
                </a:rPr>
              </a:br>
              <a:r>
                <a:rPr lang="en-IE" sz="800" dirty="0">
                  <a:solidFill>
                    <a:schemeClr val="tx2"/>
                  </a:solidFill>
                </a:rPr>
                <a:t>G 143</a:t>
              </a:r>
              <a:br>
                <a:rPr lang="en-IE" sz="800" dirty="0">
                  <a:solidFill>
                    <a:schemeClr val="tx2"/>
                  </a:solidFill>
                </a:rPr>
              </a:br>
              <a:r>
                <a:rPr lang="en-IE" sz="800" dirty="0">
                  <a:solidFill>
                    <a:schemeClr val="tx2"/>
                  </a:solidFill>
                </a:rPr>
                <a:t>B 203</a:t>
              </a:r>
            </a:p>
          </p:txBody>
        </p:sp>
        <p:sp>
          <p:nvSpPr>
            <p:cNvPr id="1128" name="TextBox 1127">
              <a:extLst>
                <a:ext uri="{FF2B5EF4-FFF2-40B4-BE49-F238E27FC236}">
                  <a16:creationId xmlns:a16="http://schemas.microsoft.com/office/drawing/2014/main" id="{F4A6FD2C-D4AD-902C-62A9-96BA8BDBB33E}"/>
                </a:ext>
              </a:extLst>
            </p:cNvPr>
            <p:cNvSpPr txBox="1"/>
            <p:nvPr/>
          </p:nvSpPr>
          <p:spPr>
            <a:xfrm>
              <a:off x="479426"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#82b4dc</a:t>
              </a:r>
              <a:br>
                <a:rPr lang="en-IE" sz="800" dirty="0">
                  <a:solidFill>
                    <a:schemeClr val="tx2"/>
                  </a:solidFill>
                </a:rPr>
              </a:br>
              <a:r>
                <a:rPr lang="en-IE" sz="800" dirty="0">
                  <a:solidFill>
                    <a:schemeClr val="tx2"/>
                  </a:solidFill>
                </a:rPr>
                <a:t>R 130</a:t>
              </a:r>
              <a:br>
                <a:rPr lang="en-IE" sz="800" dirty="0">
                  <a:solidFill>
                    <a:schemeClr val="tx2"/>
                  </a:solidFill>
                </a:rPr>
              </a:br>
              <a:r>
                <a:rPr lang="en-IE" sz="800" dirty="0">
                  <a:solidFill>
                    <a:schemeClr val="tx2"/>
                  </a:solidFill>
                </a:rPr>
                <a:t>G 180</a:t>
              </a:r>
              <a:br>
                <a:rPr lang="en-IE" sz="800" dirty="0">
                  <a:solidFill>
                    <a:schemeClr val="tx2"/>
                  </a:solidFill>
                </a:rPr>
              </a:br>
              <a:r>
                <a:rPr lang="en-IE" sz="800" dirty="0">
                  <a:solidFill>
                    <a:schemeClr val="tx2"/>
                  </a:solidFill>
                </a:rPr>
                <a:t>B 220</a:t>
              </a:r>
            </a:p>
          </p:txBody>
        </p:sp>
        <p:sp>
          <p:nvSpPr>
            <p:cNvPr id="1129" name="TextBox 1128">
              <a:extLst>
                <a:ext uri="{FF2B5EF4-FFF2-40B4-BE49-F238E27FC236}">
                  <a16:creationId xmlns:a16="http://schemas.microsoft.com/office/drawing/2014/main" id="{7F18BEA6-34F9-DF9B-408A-41FF1133C6D5}"/>
                </a:ext>
              </a:extLst>
            </p:cNvPr>
            <p:cNvSpPr txBox="1"/>
            <p:nvPr/>
          </p:nvSpPr>
          <p:spPr>
            <a:xfrm>
              <a:off x="479426"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#c1daee</a:t>
              </a:r>
              <a:br>
                <a:rPr lang="en-IE" sz="800" dirty="0">
                  <a:solidFill>
                    <a:schemeClr val="tx2"/>
                  </a:solidFill>
                </a:rPr>
              </a:br>
              <a:r>
                <a:rPr lang="en-IE" sz="800" dirty="0">
                  <a:solidFill>
                    <a:schemeClr val="tx2"/>
                  </a:solidFill>
                </a:rPr>
                <a:t>R 193</a:t>
              </a:r>
              <a:br>
                <a:rPr lang="en-IE" sz="800" dirty="0">
                  <a:solidFill>
                    <a:schemeClr val="tx2"/>
                  </a:solidFill>
                </a:rPr>
              </a:br>
              <a:r>
                <a:rPr lang="en-IE" sz="800" dirty="0">
                  <a:solidFill>
                    <a:schemeClr val="tx2"/>
                  </a:solidFill>
                </a:rPr>
                <a:t>G 218</a:t>
              </a:r>
              <a:br>
                <a:rPr lang="en-IE" sz="800" dirty="0">
                  <a:solidFill>
                    <a:schemeClr val="tx2"/>
                  </a:solidFill>
                </a:rPr>
              </a:br>
              <a:r>
                <a:rPr lang="en-IE" sz="800" dirty="0">
                  <a:solidFill>
                    <a:schemeClr val="tx2"/>
                  </a:solidFill>
                </a:rPr>
                <a:t>B 238</a:t>
              </a:r>
            </a:p>
          </p:txBody>
        </p:sp>
        <p:sp>
          <p:nvSpPr>
            <p:cNvPr id="1130" name="TextBox 1129">
              <a:extLst>
                <a:ext uri="{FF2B5EF4-FFF2-40B4-BE49-F238E27FC236}">
                  <a16:creationId xmlns:a16="http://schemas.microsoft.com/office/drawing/2014/main" id="{E6C3DCE9-3F6F-08F7-2B08-0290944FE66A}"/>
                </a:ext>
              </a:extLst>
            </p:cNvPr>
            <p:cNvSpPr txBox="1"/>
            <p:nvPr/>
          </p:nvSpPr>
          <p:spPr>
            <a:xfrm>
              <a:off x="479426"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#e6f0f8</a:t>
              </a:r>
              <a:br>
                <a:rPr lang="en-IE" sz="800" dirty="0">
                  <a:solidFill>
                    <a:schemeClr val="tx2"/>
                  </a:solidFill>
                </a:rPr>
              </a:br>
              <a:r>
                <a:rPr lang="en-IE" sz="800" dirty="0">
                  <a:solidFill>
                    <a:schemeClr val="tx2"/>
                  </a:solidFill>
                </a:rPr>
                <a:t>R 230</a:t>
              </a:r>
              <a:br>
                <a:rPr lang="en-IE" sz="800" dirty="0">
                  <a:solidFill>
                    <a:schemeClr val="tx2"/>
                  </a:solidFill>
                </a:rPr>
              </a:br>
              <a:r>
                <a:rPr lang="en-IE" sz="800" dirty="0">
                  <a:solidFill>
                    <a:schemeClr val="tx2"/>
                  </a:solidFill>
                </a:rPr>
                <a:t>G 240</a:t>
              </a:r>
              <a:br>
                <a:rPr lang="en-IE" sz="800" dirty="0">
                  <a:solidFill>
                    <a:schemeClr val="tx2"/>
                  </a:solidFill>
                </a:rPr>
              </a:br>
              <a:r>
                <a:rPr lang="en-IE" sz="800" dirty="0">
                  <a:solidFill>
                    <a:schemeClr val="tx2"/>
                  </a:solidFill>
                </a:rPr>
                <a:t>B 248</a:t>
              </a:r>
            </a:p>
          </p:txBody>
        </p:sp>
        <p:sp>
          <p:nvSpPr>
            <p:cNvPr id="1132" name="TextBox 1131">
              <a:extLst>
                <a:ext uri="{FF2B5EF4-FFF2-40B4-BE49-F238E27FC236}">
                  <a16:creationId xmlns:a16="http://schemas.microsoft.com/office/drawing/2014/main" id="{02FBF1FA-BEFB-0A79-4161-31CE1903397E}"/>
                </a:ext>
              </a:extLst>
            </p:cNvPr>
            <p:cNvSpPr txBox="1"/>
            <p:nvPr/>
          </p:nvSpPr>
          <p:spPr>
            <a:xfrm>
              <a:off x="1354069"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#00aacd</a:t>
              </a:r>
              <a:br>
                <a:rPr lang="en-IE" sz="800" dirty="0">
                  <a:solidFill>
                    <a:schemeClr val="tx2"/>
                  </a:solidFill>
                </a:rPr>
              </a:br>
              <a:r>
                <a:rPr lang="en-IE" sz="800" dirty="0">
                  <a:solidFill>
                    <a:schemeClr val="tx2"/>
                  </a:solidFill>
                </a:rPr>
                <a:t>R 0</a:t>
              </a:r>
              <a:br>
                <a:rPr lang="en-IE" sz="800" dirty="0">
                  <a:solidFill>
                    <a:schemeClr val="tx2"/>
                  </a:solidFill>
                </a:rPr>
              </a:br>
              <a:r>
                <a:rPr lang="en-IE" sz="800" dirty="0">
                  <a:solidFill>
                    <a:schemeClr val="tx2"/>
                  </a:solidFill>
                </a:rPr>
                <a:t>G 170</a:t>
              </a:r>
              <a:br>
                <a:rPr lang="en-IE" sz="800" dirty="0">
                  <a:solidFill>
                    <a:schemeClr val="tx2"/>
                  </a:solidFill>
                </a:rPr>
              </a:br>
              <a:r>
                <a:rPr lang="en-IE" sz="800" dirty="0">
                  <a:solidFill>
                    <a:schemeClr val="tx2"/>
                  </a:solidFill>
                </a:rPr>
                <a:t>B 205</a:t>
              </a:r>
            </a:p>
          </p:txBody>
        </p:sp>
        <p:sp>
          <p:nvSpPr>
            <p:cNvPr id="1133" name="TextBox 1132">
              <a:extLst>
                <a:ext uri="{FF2B5EF4-FFF2-40B4-BE49-F238E27FC236}">
                  <a16:creationId xmlns:a16="http://schemas.microsoft.com/office/drawing/2014/main" id="{430B20C3-E8FC-845B-6795-93DF434075C1}"/>
                </a:ext>
              </a:extLst>
            </p:cNvPr>
            <p:cNvSpPr txBox="1"/>
            <p:nvPr/>
          </p:nvSpPr>
          <p:spPr>
            <a:xfrm>
              <a:off x="1354069"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#40bfda</a:t>
              </a:r>
              <a:br>
                <a:rPr lang="en-IE" sz="800" dirty="0">
                  <a:solidFill>
                    <a:schemeClr val="tx2"/>
                  </a:solidFill>
                </a:rPr>
              </a:br>
              <a:r>
                <a:rPr lang="en-IE" sz="800" dirty="0">
                  <a:solidFill>
                    <a:schemeClr val="tx2"/>
                  </a:solidFill>
                </a:rPr>
                <a:t>R 64</a:t>
              </a:r>
              <a:br>
                <a:rPr lang="en-IE" sz="800" dirty="0">
                  <a:solidFill>
                    <a:schemeClr val="tx2"/>
                  </a:solidFill>
                </a:rPr>
              </a:br>
              <a:r>
                <a:rPr lang="en-IE" sz="800" dirty="0">
                  <a:solidFill>
                    <a:schemeClr val="tx2"/>
                  </a:solidFill>
                </a:rPr>
                <a:t>G 191</a:t>
              </a:r>
              <a:br>
                <a:rPr lang="en-IE" sz="800" dirty="0">
                  <a:solidFill>
                    <a:schemeClr val="tx2"/>
                  </a:solidFill>
                </a:rPr>
              </a:br>
              <a:r>
                <a:rPr lang="en-IE" sz="800" dirty="0">
                  <a:solidFill>
                    <a:schemeClr val="tx2"/>
                  </a:solidFill>
                </a:rPr>
                <a:t>B 218</a:t>
              </a:r>
            </a:p>
          </p:txBody>
        </p:sp>
        <p:sp>
          <p:nvSpPr>
            <p:cNvPr id="1134" name="TextBox 1133">
              <a:extLst>
                <a:ext uri="{FF2B5EF4-FFF2-40B4-BE49-F238E27FC236}">
                  <a16:creationId xmlns:a16="http://schemas.microsoft.com/office/drawing/2014/main" id="{E5F796B5-EE54-7CDC-0FF7-07F58E2244A7}"/>
                </a:ext>
              </a:extLst>
            </p:cNvPr>
            <p:cNvSpPr txBox="1"/>
            <p:nvPr/>
          </p:nvSpPr>
          <p:spPr>
            <a:xfrm>
              <a:off x="1354069"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#80d4e6</a:t>
              </a:r>
              <a:br>
                <a:rPr lang="en-IE" sz="800" dirty="0">
                  <a:solidFill>
                    <a:schemeClr val="tx2"/>
                  </a:solidFill>
                </a:rPr>
              </a:br>
              <a:r>
                <a:rPr lang="en-IE" sz="800" dirty="0">
                  <a:solidFill>
                    <a:schemeClr val="tx2"/>
                  </a:solidFill>
                </a:rPr>
                <a:t>R 128</a:t>
              </a:r>
              <a:br>
                <a:rPr lang="en-IE" sz="800" dirty="0">
                  <a:solidFill>
                    <a:schemeClr val="tx2"/>
                  </a:solidFill>
                </a:rPr>
              </a:br>
              <a:r>
                <a:rPr lang="en-IE" sz="800" dirty="0">
                  <a:solidFill>
                    <a:schemeClr val="tx2"/>
                  </a:solidFill>
                </a:rPr>
                <a:t>G 212</a:t>
              </a:r>
              <a:br>
                <a:rPr lang="en-IE" sz="800" dirty="0">
                  <a:solidFill>
                    <a:schemeClr val="tx2"/>
                  </a:solidFill>
                </a:rPr>
              </a:br>
              <a:r>
                <a:rPr lang="en-IE" sz="800" dirty="0">
                  <a:solidFill>
                    <a:schemeClr val="tx2"/>
                  </a:solidFill>
                </a:rPr>
                <a:t>B 230</a:t>
              </a:r>
            </a:p>
          </p:txBody>
        </p:sp>
        <p:sp>
          <p:nvSpPr>
            <p:cNvPr id="1135" name="TextBox 1134">
              <a:extLst>
                <a:ext uri="{FF2B5EF4-FFF2-40B4-BE49-F238E27FC236}">
                  <a16:creationId xmlns:a16="http://schemas.microsoft.com/office/drawing/2014/main" id="{57550D19-B60D-18FC-B651-3808CAC20C16}"/>
                </a:ext>
              </a:extLst>
            </p:cNvPr>
            <p:cNvSpPr txBox="1"/>
            <p:nvPr/>
          </p:nvSpPr>
          <p:spPr>
            <a:xfrm>
              <a:off x="1354069"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#bfeaf3</a:t>
              </a:r>
              <a:br>
                <a:rPr lang="en-IE" sz="800" dirty="0">
                  <a:solidFill>
                    <a:schemeClr val="tx2"/>
                  </a:solidFill>
                </a:rPr>
              </a:br>
              <a:r>
                <a:rPr lang="en-IE" sz="800" dirty="0">
                  <a:solidFill>
                    <a:schemeClr val="tx2"/>
                  </a:solidFill>
                </a:rPr>
                <a:t>R 191</a:t>
              </a:r>
              <a:br>
                <a:rPr lang="en-IE" sz="800" dirty="0">
                  <a:solidFill>
                    <a:schemeClr val="tx2"/>
                  </a:solidFill>
                </a:rPr>
              </a:br>
              <a:r>
                <a:rPr lang="en-IE" sz="800" dirty="0">
                  <a:solidFill>
                    <a:schemeClr val="tx2"/>
                  </a:solidFill>
                </a:rPr>
                <a:t>G 234</a:t>
              </a:r>
              <a:br>
                <a:rPr lang="en-IE" sz="800" dirty="0">
                  <a:solidFill>
                    <a:schemeClr val="tx2"/>
                  </a:solidFill>
                </a:rPr>
              </a:br>
              <a:r>
                <a:rPr lang="en-IE" sz="800" dirty="0">
                  <a:solidFill>
                    <a:schemeClr val="tx2"/>
                  </a:solidFill>
                </a:rPr>
                <a:t>B 243</a:t>
              </a:r>
            </a:p>
          </p:txBody>
        </p:sp>
        <p:sp>
          <p:nvSpPr>
            <p:cNvPr id="1136" name="TextBox 1135">
              <a:extLst>
                <a:ext uri="{FF2B5EF4-FFF2-40B4-BE49-F238E27FC236}">
                  <a16:creationId xmlns:a16="http://schemas.microsoft.com/office/drawing/2014/main" id="{F571BD62-2674-ADA1-7E0E-3AAA845906FD}"/>
                </a:ext>
              </a:extLst>
            </p:cNvPr>
            <p:cNvSpPr txBox="1"/>
            <p:nvPr/>
          </p:nvSpPr>
          <p:spPr>
            <a:xfrm>
              <a:off x="1354069"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#e6f7fa</a:t>
              </a:r>
              <a:br>
                <a:rPr lang="en-IE" sz="800" dirty="0">
                  <a:solidFill>
                    <a:schemeClr val="tx2"/>
                  </a:solidFill>
                </a:rPr>
              </a:br>
              <a:r>
                <a:rPr lang="en-IE" sz="800" dirty="0">
                  <a:solidFill>
                    <a:schemeClr val="tx2"/>
                  </a:solidFill>
                </a:rPr>
                <a:t>R 230</a:t>
              </a:r>
              <a:br>
                <a:rPr lang="en-IE" sz="800" dirty="0">
                  <a:solidFill>
                    <a:schemeClr val="tx2"/>
                  </a:solidFill>
                </a:rPr>
              </a:br>
              <a:r>
                <a:rPr lang="en-IE" sz="800" dirty="0">
                  <a:solidFill>
                    <a:schemeClr val="tx2"/>
                  </a:solidFill>
                </a:rPr>
                <a:t>G 247</a:t>
              </a:r>
              <a:br>
                <a:rPr lang="en-IE" sz="800" dirty="0">
                  <a:solidFill>
                    <a:schemeClr val="tx2"/>
                  </a:solidFill>
                </a:rPr>
              </a:br>
              <a:r>
                <a:rPr lang="en-IE" sz="800" dirty="0">
                  <a:solidFill>
                    <a:schemeClr val="tx2"/>
                  </a:solidFill>
                </a:rPr>
                <a:t>B 250</a:t>
              </a:r>
            </a:p>
          </p:txBody>
        </p:sp>
        <p:sp>
          <p:nvSpPr>
            <p:cNvPr id="1137" name="TextBox 1136">
              <a:extLst>
                <a:ext uri="{FF2B5EF4-FFF2-40B4-BE49-F238E27FC236}">
                  <a16:creationId xmlns:a16="http://schemas.microsoft.com/office/drawing/2014/main" id="{0A7C4AF4-193B-744C-F736-3345321FB377}"/>
                </a:ext>
              </a:extLst>
            </p:cNvPr>
            <p:cNvSpPr txBox="1"/>
            <p:nvPr/>
          </p:nvSpPr>
          <p:spPr>
            <a:xfrm>
              <a:off x="2228712"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#50555a</a:t>
              </a:r>
              <a:br>
                <a:rPr lang="en-IE" sz="800" dirty="0">
                  <a:solidFill>
                    <a:schemeClr val="tx2"/>
                  </a:solidFill>
                </a:rPr>
              </a:br>
              <a:r>
                <a:rPr lang="en-IE" sz="800" dirty="0">
                  <a:solidFill>
                    <a:schemeClr val="tx2"/>
                  </a:solidFill>
                </a:rPr>
                <a:t>R 80</a:t>
              </a:r>
              <a:br>
                <a:rPr lang="en-IE" sz="800" dirty="0">
                  <a:solidFill>
                    <a:schemeClr val="tx2"/>
                  </a:solidFill>
                </a:rPr>
              </a:br>
              <a:r>
                <a:rPr lang="en-IE" sz="800" dirty="0">
                  <a:solidFill>
                    <a:schemeClr val="tx2"/>
                  </a:solidFill>
                </a:rPr>
                <a:t>G 85</a:t>
              </a:r>
              <a:br>
                <a:rPr lang="en-IE" sz="800" dirty="0">
                  <a:solidFill>
                    <a:schemeClr val="tx2"/>
                  </a:solidFill>
                </a:rPr>
              </a:br>
              <a:r>
                <a:rPr lang="en-IE" sz="800" dirty="0">
                  <a:solidFill>
                    <a:schemeClr val="tx2"/>
                  </a:solidFill>
                </a:rPr>
                <a:t>B 90</a:t>
              </a:r>
            </a:p>
          </p:txBody>
        </p:sp>
        <p:sp>
          <p:nvSpPr>
            <p:cNvPr id="1138" name="TextBox 1137">
              <a:extLst>
                <a:ext uri="{FF2B5EF4-FFF2-40B4-BE49-F238E27FC236}">
                  <a16:creationId xmlns:a16="http://schemas.microsoft.com/office/drawing/2014/main" id="{7205316D-6833-3C12-0D9E-3CE2EDE4B87D}"/>
                </a:ext>
              </a:extLst>
            </p:cNvPr>
            <p:cNvSpPr txBox="1"/>
            <p:nvPr/>
          </p:nvSpPr>
          <p:spPr>
            <a:xfrm>
              <a:off x="2228712"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#7c8083</a:t>
              </a:r>
              <a:br>
                <a:rPr lang="en-IE" sz="800" dirty="0">
                  <a:solidFill>
                    <a:schemeClr val="tx2"/>
                  </a:solidFill>
                </a:rPr>
              </a:br>
              <a:r>
                <a:rPr lang="en-IE" sz="800" dirty="0">
                  <a:solidFill>
                    <a:schemeClr val="tx2"/>
                  </a:solidFill>
                </a:rPr>
                <a:t>R 124</a:t>
              </a:r>
              <a:br>
                <a:rPr lang="en-IE" sz="800" dirty="0">
                  <a:solidFill>
                    <a:schemeClr val="tx2"/>
                  </a:solidFill>
                </a:rPr>
              </a:br>
              <a:r>
                <a:rPr lang="en-IE" sz="800" dirty="0">
                  <a:solidFill>
                    <a:schemeClr val="tx2"/>
                  </a:solidFill>
                </a:rPr>
                <a:t>G 128</a:t>
              </a:r>
              <a:br>
                <a:rPr lang="en-IE" sz="800" dirty="0">
                  <a:solidFill>
                    <a:schemeClr val="tx2"/>
                  </a:solidFill>
                </a:rPr>
              </a:br>
              <a:r>
                <a:rPr lang="en-IE" sz="800" dirty="0">
                  <a:solidFill>
                    <a:schemeClr val="tx2"/>
                  </a:solidFill>
                </a:rPr>
                <a:t>B 131</a:t>
              </a:r>
            </a:p>
          </p:txBody>
        </p:sp>
        <p:sp>
          <p:nvSpPr>
            <p:cNvPr id="1139" name="TextBox 1138">
              <a:extLst>
                <a:ext uri="{FF2B5EF4-FFF2-40B4-BE49-F238E27FC236}">
                  <a16:creationId xmlns:a16="http://schemas.microsoft.com/office/drawing/2014/main" id="{9056F40D-0580-1EBE-5A4E-8AA83748DB34}"/>
                </a:ext>
              </a:extLst>
            </p:cNvPr>
            <p:cNvSpPr txBox="1"/>
            <p:nvPr/>
          </p:nvSpPr>
          <p:spPr>
            <a:xfrm>
              <a:off x="2228712"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#a8aaad</a:t>
              </a:r>
              <a:br>
                <a:rPr lang="en-IE" sz="800" dirty="0">
                  <a:solidFill>
                    <a:schemeClr val="tx2"/>
                  </a:solidFill>
                </a:rPr>
              </a:br>
              <a:r>
                <a:rPr lang="en-IE" sz="800" dirty="0">
                  <a:solidFill>
                    <a:schemeClr val="tx2"/>
                  </a:solidFill>
                </a:rPr>
                <a:t>R 168</a:t>
              </a:r>
              <a:br>
                <a:rPr lang="en-IE" sz="800" dirty="0">
                  <a:solidFill>
                    <a:schemeClr val="tx2"/>
                  </a:solidFill>
                </a:rPr>
              </a:br>
              <a:r>
                <a:rPr lang="en-IE" sz="800" dirty="0">
                  <a:solidFill>
                    <a:schemeClr val="tx2"/>
                  </a:solidFill>
                </a:rPr>
                <a:t>G 170</a:t>
              </a:r>
              <a:br>
                <a:rPr lang="en-IE" sz="800" dirty="0">
                  <a:solidFill>
                    <a:schemeClr val="tx2"/>
                  </a:solidFill>
                </a:rPr>
              </a:br>
              <a:r>
                <a:rPr lang="en-IE" sz="800" dirty="0">
                  <a:solidFill>
                    <a:schemeClr val="tx2"/>
                  </a:solidFill>
                </a:rPr>
                <a:t>B 173</a:t>
              </a:r>
            </a:p>
          </p:txBody>
        </p:sp>
        <p:sp>
          <p:nvSpPr>
            <p:cNvPr id="1140" name="TextBox 1139">
              <a:extLst>
                <a:ext uri="{FF2B5EF4-FFF2-40B4-BE49-F238E27FC236}">
                  <a16:creationId xmlns:a16="http://schemas.microsoft.com/office/drawing/2014/main" id="{F10FC105-47B0-7D61-D99E-1C6E571D41F2}"/>
                </a:ext>
              </a:extLst>
            </p:cNvPr>
            <p:cNvSpPr txBox="1"/>
            <p:nvPr/>
          </p:nvSpPr>
          <p:spPr>
            <a:xfrm>
              <a:off x="2228712"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#d3d5d6</a:t>
              </a:r>
              <a:br>
                <a:rPr lang="en-IE" sz="800" dirty="0">
                  <a:solidFill>
                    <a:schemeClr val="tx2"/>
                  </a:solidFill>
                </a:rPr>
              </a:br>
              <a:r>
                <a:rPr lang="en-IE" sz="800" dirty="0">
                  <a:solidFill>
                    <a:schemeClr val="tx2"/>
                  </a:solidFill>
                </a:rPr>
                <a:t>R 211</a:t>
              </a:r>
              <a:br>
                <a:rPr lang="en-IE" sz="800" dirty="0">
                  <a:solidFill>
                    <a:schemeClr val="tx2"/>
                  </a:solidFill>
                </a:rPr>
              </a:br>
              <a:r>
                <a:rPr lang="en-IE" sz="800" dirty="0">
                  <a:solidFill>
                    <a:schemeClr val="tx2"/>
                  </a:solidFill>
                </a:rPr>
                <a:t>G 213</a:t>
              </a:r>
              <a:br>
                <a:rPr lang="en-IE" sz="800" dirty="0">
                  <a:solidFill>
                    <a:schemeClr val="tx2"/>
                  </a:solidFill>
                </a:rPr>
              </a:br>
              <a:r>
                <a:rPr lang="en-IE" sz="800" dirty="0">
                  <a:solidFill>
                    <a:schemeClr val="tx2"/>
                  </a:solidFill>
                </a:rPr>
                <a:t>B 214</a:t>
              </a:r>
            </a:p>
          </p:txBody>
        </p:sp>
        <p:sp>
          <p:nvSpPr>
            <p:cNvPr id="1141" name="TextBox 1140">
              <a:extLst>
                <a:ext uri="{FF2B5EF4-FFF2-40B4-BE49-F238E27FC236}">
                  <a16:creationId xmlns:a16="http://schemas.microsoft.com/office/drawing/2014/main" id="{89EE5FA2-334B-6132-9B10-42EDE2E0AF16}"/>
                </a:ext>
              </a:extLst>
            </p:cNvPr>
            <p:cNvSpPr txBox="1"/>
            <p:nvPr/>
          </p:nvSpPr>
          <p:spPr>
            <a:xfrm>
              <a:off x="2228712"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a:t>
              </a:r>
              <a:r>
                <a:rPr lang="en-IE" sz="800" b="1" dirty="0" err="1">
                  <a:solidFill>
                    <a:schemeClr val="tx2"/>
                  </a:solidFill>
                </a:rPr>
                <a:t>eeeeef</a:t>
              </a:r>
              <a:br>
                <a:rPr lang="en-IE" sz="800" dirty="0">
                  <a:solidFill>
                    <a:schemeClr val="tx2"/>
                  </a:solidFill>
                </a:rPr>
              </a:br>
              <a:r>
                <a:rPr lang="en-IE" sz="800" dirty="0">
                  <a:solidFill>
                    <a:schemeClr val="tx2"/>
                  </a:solidFill>
                </a:rPr>
                <a:t>R 238</a:t>
              </a:r>
              <a:br>
                <a:rPr lang="en-IE" sz="800" dirty="0">
                  <a:solidFill>
                    <a:schemeClr val="tx2"/>
                  </a:solidFill>
                </a:rPr>
              </a:br>
              <a:r>
                <a:rPr lang="en-IE" sz="800" dirty="0">
                  <a:solidFill>
                    <a:schemeClr val="tx2"/>
                  </a:solidFill>
                </a:rPr>
                <a:t>G 238</a:t>
              </a:r>
              <a:br>
                <a:rPr lang="en-IE" sz="800" dirty="0">
                  <a:solidFill>
                    <a:schemeClr val="tx2"/>
                  </a:solidFill>
                </a:rPr>
              </a:br>
              <a:r>
                <a:rPr lang="en-IE" sz="800" dirty="0">
                  <a:solidFill>
                    <a:schemeClr val="tx2"/>
                  </a:solidFill>
                </a:rPr>
                <a:t>B 239</a:t>
              </a:r>
            </a:p>
          </p:txBody>
        </p:sp>
        <p:sp>
          <p:nvSpPr>
            <p:cNvPr id="1142" name="TextBox 1141">
              <a:extLst>
                <a:ext uri="{FF2B5EF4-FFF2-40B4-BE49-F238E27FC236}">
                  <a16:creationId xmlns:a16="http://schemas.microsoft.com/office/drawing/2014/main" id="{E9BD4D63-1234-0337-28BE-78B2A406D9AC}"/>
                </a:ext>
              </a:extLst>
            </p:cNvPr>
            <p:cNvSpPr txBox="1"/>
            <p:nvPr/>
          </p:nvSpPr>
          <p:spPr>
            <a:xfrm>
              <a:off x="3113295"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#00b4aa</a:t>
              </a:r>
              <a:br>
                <a:rPr lang="en-IE" sz="800" dirty="0">
                  <a:solidFill>
                    <a:schemeClr val="tx2"/>
                  </a:solidFill>
                </a:rPr>
              </a:br>
              <a:r>
                <a:rPr lang="en-IE" sz="800" dirty="0">
                  <a:solidFill>
                    <a:schemeClr val="tx2"/>
                  </a:solidFill>
                </a:rPr>
                <a:t>R 0</a:t>
              </a:r>
              <a:br>
                <a:rPr lang="en-IE" sz="800" dirty="0">
                  <a:solidFill>
                    <a:schemeClr val="tx2"/>
                  </a:solidFill>
                </a:rPr>
              </a:br>
              <a:r>
                <a:rPr lang="en-IE" sz="800" dirty="0">
                  <a:solidFill>
                    <a:schemeClr val="tx2"/>
                  </a:solidFill>
                </a:rPr>
                <a:t>G 180</a:t>
              </a:r>
              <a:br>
                <a:rPr lang="en-IE" sz="800" dirty="0">
                  <a:solidFill>
                    <a:schemeClr val="tx2"/>
                  </a:solidFill>
                </a:rPr>
              </a:br>
              <a:r>
                <a:rPr lang="en-IE" sz="800" dirty="0">
                  <a:solidFill>
                    <a:schemeClr val="tx2"/>
                  </a:solidFill>
                </a:rPr>
                <a:t>B 170</a:t>
              </a:r>
            </a:p>
          </p:txBody>
        </p:sp>
        <p:sp>
          <p:nvSpPr>
            <p:cNvPr id="1143" name="TextBox 1142">
              <a:extLst>
                <a:ext uri="{FF2B5EF4-FFF2-40B4-BE49-F238E27FC236}">
                  <a16:creationId xmlns:a16="http://schemas.microsoft.com/office/drawing/2014/main" id="{A0BE2665-046B-5ABE-87CA-8D586D4021BB}"/>
                </a:ext>
              </a:extLst>
            </p:cNvPr>
            <p:cNvSpPr txBox="1"/>
            <p:nvPr/>
          </p:nvSpPr>
          <p:spPr>
            <a:xfrm>
              <a:off x="3113295"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#40c7bf</a:t>
              </a:r>
              <a:br>
                <a:rPr lang="en-IE" sz="800" dirty="0">
                  <a:solidFill>
                    <a:schemeClr val="tx2"/>
                  </a:solidFill>
                </a:rPr>
              </a:br>
              <a:r>
                <a:rPr lang="en-IE" sz="800" dirty="0">
                  <a:solidFill>
                    <a:schemeClr val="tx2"/>
                  </a:solidFill>
                </a:rPr>
                <a:t>R 64</a:t>
              </a:r>
              <a:br>
                <a:rPr lang="en-IE" sz="800" dirty="0">
                  <a:solidFill>
                    <a:schemeClr val="tx2"/>
                  </a:solidFill>
                </a:rPr>
              </a:br>
              <a:r>
                <a:rPr lang="en-IE" sz="800" dirty="0">
                  <a:solidFill>
                    <a:schemeClr val="tx2"/>
                  </a:solidFill>
                </a:rPr>
                <a:t>G 199</a:t>
              </a:r>
              <a:br>
                <a:rPr lang="en-IE" sz="800" dirty="0">
                  <a:solidFill>
                    <a:schemeClr val="tx2"/>
                  </a:solidFill>
                </a:rPr>
              </a:br>
              <a:r>
                <a:rPr lang="en-IE" sz="800" dirty="0">
                  <a:solidFill>
                    <a:schemeClr val="tx2"/>
                  </a:solidFill>
                </a:rPr>
                <a:t>B 191</a:t>
              </a:r>
            </a:p>
          </p:txBody>
        </p:sp>
        <p:sp>
          <p:nvSpPr>
            <p:cNvPr id="1144" name="TextBox 1143">
              <a:extLst>
                <a:ext uri="{FF2B5EF4-FFF2-40B4-BE49-F238E27FC236}">
                  <a16:creationId xmlns:a16="http://schemas.microsoft.com/office/drawing/2014/main" id="{F3CD7729-ABDA-602F-F2DD-0019F0DE5A53}"/>
                </a:ext>
              </a:extLst>
            </p:cNvPr>
            <p:cNvSpPr txBox="1"/>
            <p:nvPr/>
          </p:nvSpPr>
          <p:spPr>
            <a:xfrm>
              <a:off x="3113295" y="3737468"/>
              <a:ext cx="775500" cy="535531"/>
            </a:xfrm>
            <a:prstGeom prst="rect">
              <a:avLst/>
            </a:prstGeom>
            <a:noFill/>
          </p:spPr>
          <p:txBody>
            <a:bodyPr wrap="square" lIns="0" rIns="0">
              <a:spAutoFit/>
            </a:bodyPr>
            <a:lstStyle/>
            <a:p>
              <a:pPr>
                <a:lnSpc>
                  <a:spcPct val="90000"/>
                </a:lnSpc>
              </a:pPr>
              <a:r>
                <a:rPr lang="en-IE" sz="800" b="1" dirty="0">
                  <a:solidFill>
                    <a:schemeClr val="tx2"/>
                  </a:solidFill>
                </a:rPr>
                <a:t>#80dad4</a:t>
              </a:r>
              <a:br>
                <a:rPr lang="en-IE" sz="800" dirty="0">
                  <a:solidFill>
                    <a:schemeClr val="tx2"/>
                  </a:solidFill>
                </a:rPr>
              </a:br>
              <a:r>
                <a:rPr lang="en-IE" sz="800" dirty="0">
                  <a:solidFill>
                    <a:schemeClr val="tx2"/>
                  </a:solidFill>
                </a:rPr>
                <a:t>R 128</a:t>
              </a:r>
              <a:br>
                <a:rPr lang="en-IE" sz="800" dirty="0">
                  <a:solidFill>
                    <a:schemeClr val="tx2"/>
                  </a:solidFill>
                </a:rPr>
              </a:br>
              <a:r>
                <a:rPr lang="en-IE" sz="800" dirty="0">
                  <a:solidFill>
                    <a:schemeClr val="tx2"/>
                  </a:solidFill>
                </a:rPr>
                <a:t>G 218</a:t>
              </a:r>
              <a:br>
                <a:rPr lang="en-IE" sz="800" dirty="0">
                  <a:solidFill>
                    <a:schemeClr val="tx2"/>
                  </a:solidFill>
                </a:rPr>
              </a:br>
              <a:r>
                <a:rPr lang="en-IE" sz="800" dirty="0">
                  <a:solidFill>
                    <a:schemeClr val="tx2"/>
                  </a:solidFill>
                </a:rPr>
                <a:t>B 212</a:t>
              </a:r>
            </a:p>
          </p:txBody>
        </p:sp>
        <p:sp>
          <p:nvSpPr>
            <p:cNvPr id="1145" name="TextBox 1144">
              <a:extLst>
                <a:ext uri="{FF2B5EF4-FFF2-40B4-BE49-F238E27FC236}">
                  <a16:creationId xmlns:a16="http://schemas.microsoft.com/office/drawing/2014/main" id="{688E3E11-24B5-CC1F-D498-43D3125F70E8}"/>
                </a:ext>
              </a:extLst>
            </p:cNvPr>
            <p:cNvSpPr txBox="1"/>
            <p:nvPr/>
          </p:nvSpPr>
          <p:spPr>
            <a:xfrm>
              <a:off x="3113295" y="4716488"/>
              <a:ext cx="775500" cy="535531"/>
            </a:xfrm>
            <a:prstGeom prst="rect">
              <a:avLst/>
            </a:prstGeom>
            <a:noFill/>
          </p:spPr>
          <p:txBody>
            <a:bodyPr wrap="square" lIns="0" rIns="0">
              <a:spAutoFit/>
            </a:bodyPr>
            <a:lstStyle/>
            <a:p>
              <a:pPr>
                <a:lnSpc>
                  <a:spcPct val="90000"/>
                </a:lnSpc>
              </a:pPr>
              <a:r>
                <a:rPr lang="en-IE" sz="800" b="1" dirty="0">
                  <a:solidFill>
                    <a:schemeClr val="tx2"/>
                  </a:solidFill>
                </a:rPr>
                <a:t>#</a:t>
              </a:r>
              <a:r>
                <a:rPr lang="en-IE" sz="800" b="1" dirty="0" err="1">
                  <a:solidFill>
                    <a:schemeClr val="tx2"/>
                  </a:solidFill>
                </a:rPr>
                <a:t>bfecea</a:t>
              </a:r>
              <a:br>
                <a:rPr lang="en-IE" sz="800" dirty="0">
                  <a:solidFill>
                    <a:schemeClr val="tx2"/>
                  </a:solidFill>
                </a:rPr>
              </a:br>
              <a:r>
                <a:rPr lang="en-IE" sz="800" dirty="0">
                  <a:solidFill>
                    <a:schemeClr val="tx2"/>
                  </a:solidFill>
                </a:rPr>
                <a:t>R 191</a:t>
              </a:r>
              <a:br>
                <a:rPr lang="en-IE" sz="800" dirty="0">
                  <a:solidFill>
                    <a:schemeClr val="tx2"/>
                  </a:solidFill>
                </a:rPr>
              </a:br>
              <a:r>
                <a:rPr lang="en-IE" sz="800" dirty="0">
                  <a:solidFill>
                    <a:schemeClr val="tx2"/>
                  </a:solidFill>
                </a:rPr>
                <a:t>G 236</a:t>
              </a:r>
              <a:br>
                <a:rPr lang="en-IE" sz="800" dirty="0">
                  <a:solidFill>
                    <a:schemeClr val="tx2"/>
                  </a:solidFill>
                </a:rPr>
              </a:br>
              <a:r>
                <a:rPr lang="en-IE" sz="800" dirty="0">
                  <a:solidFill>
                    <a:schemeClr val="tx2"/>
                  </a:solidFill>
                </a:rPr>
                <a:t>B 234</a:t>
              </a:r>
            </a:p>
          </p:txBody>
        </p:sp>
        <p:sp>
          <p:nvSpPr>
            <p:cNvPr id="1146" name="TextBox 1145">
              <a:extLst>
                <a:ext uri="{FF2B5EF4-FFF2-40B4-BE49-F238E27FC236}">
                  <a16:creationId xmlns:a16="http://schemas.microsoft.com/office/drawing/2014/main" id="{B5B0F13F-81CB-5074-0096-BAB5165B37DE}"/>
                </a:ext>
              </a:extLst>
            </p:cNvPr>
            <p:cNvSpPr txBox="1"/>
            <p:nvPr/>
          </p:nvSpPr>
          <p:spPr>
            <a:xfrm>
              <a:off x="3113295"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#e6f8f7</a:t>
              </a:r>
              <a:br>
                <a:rPr lang="en-IE" sz="800" dirty="0">
                  <a:solidFill>
                    <a:schemeClr val="tx2"/>
                  </a:solidFill>
                </a:rPr>
              </a:br>
              <a:r>
                <a:rPr lang="en-IE" sz="800" dirty="0">
                  <a:solidFill>
                    <a:schemeClr val="tx2"/>
                  </a:solidFill>
                </a:rPr>
                <a:t>R 230</a:t>
              </a:r>
              <a:br>
                <a:rPr lang="en-IE" sz="800" dirty="0">
                  <a:solidFill>
                    <a:schemeClr val="tx2"/>
                  </a:solidFill>
                </a:rPr>
              </a:br>
              <a:r>
                <a:rPr lang="en-IE" sz="800" dirty="0">
                  <a:solidFill>
                    <a:schemeClr val="tx2"/>
                  </a:solidFill>
                </a:rPr>
                <a:t>G 248</a:t>
              </a:r>
              <a:br>
                <a:rPr lang="en-IE" sz="800" dirty="0">
                  <a:solidFill>
                    <a:schemeClr val="tx2"/>
                  </a:solidFill>
                </a:rPr>
              </a:br>
              <a:r>
                <a:rPr lang="en-IE" sz="800" dirty="0">
                  <a:solidFill>
                    <a:schemeClr val="tx2"/>
                  </a:solidFill>
                </a:rPr>
                <a:t>B 247</a:t>
              </a:r>
            </a:p>
          </p:txBody>
        </p:sp>
        <p:sp>
          <p:nvSpPr>
            <p:cNvPr id="1147" name="TextBox 1146">
              <a:extLst>
                <a:ext uri="{FF2B5EF4-FFF2-40B4-BE49-F238E27FC236}">
                  <a16:creationId xmlns:a16="http://schemas.microsoft.com/office/drawing/2014/main" id="{E2CAC0FC-06D1-C88D-BD0D-C5D13142EFEC}"/>
                </a:ext>
              </a:extLst>
            </p:cNvPr>
            <p:cNvSpPr txBox="1"/>
            <p:nvPr/>
          </p:nvSpPr>
          <p:spPr>
            <a:xfrm>
              <a:off x="3987939"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#32d732</a:t>
              </a:r>
              <a:br>
                <a:rPr lang="en-IE" sz="800" dirty="0">
                  <a:solidFill>
                    <a:schemeClr val="tx2"/>
                  </a:solidFill>
                </a:rPr>
              </a:br>
              <a:r>
                <a:rPr lang="en-IE" sz="800" dirty="0">
                  <a:solidFill>
                    <a:schemeClr val="tx2"/>
                  </a:solidFill>
                </a:rPr>
                <a:t>R 50</a:t>
              </a:r>
              <a:br>
                <a:rPr lang="en-IE" sz="800" dirty="0">
                  <a:solidFill>
                    <a:schemeClr val="tx2"/>
                  </a:solidFill>
                </a:rPr>
              </a:br>
              <a:r>
                <a:rPr lang="en-IE" sz="800" dirty="0">
                  <a:solidFill>
                    <a:schemeClr val="tx2"/>
                  </a:solidFill>
                </a:rPr>
                <a:t>G 215</a:t>
              </a:r>
              <a:br>
                <a:rPr lang="en-IE" sz="800" dirty="0">
                  <a:solidFill>
                    <a:schemeClr val="tx2"/>
                  </a:solidFill>
                </a:rPr>
              </a:br>
              <a:r>
                <a:rPr lang="en-IE" sz="800" dirty="0">
                  <a:solidFill>
                    <a:schemeClr val="tx2"/>
                  </a:solidFill>
                </a:rPr>
                <a:t>B 50</a:t>
              </a:r>
            </a:p>
          </p:txBody>
        </p:sp>
        <p:sp>
          <p:nvSpPr>
            <p:cNvPr id="1148" name="TextBox 1147">
              <a:extLst>
                <a:ext uri="{FF2B5EF4-FFF2-40B4-BE49-F238E27FC236}">
                  <a16:creationId xmlns:a16="http://schemas.microsoft.com/office/drawing/2014/main" id="{AC32DE7D-958D-EF82-4A8F-4251C1026154}"/>
                </a:ext>
              </a:extLst>
            </p:cNvPr>
            <p:cNvSpPr txBox="1"/>
            <p:nvPr/>
          </p:nvSpPr>
          <p:spPr>
            <a:xfrm>
              <a:off x="3987939"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#65e165</a:t>
              </a:r>
              <a:br>
                <a:rPr lang="en-IE" sz="800" dirty="0">
                  <a:solidFill>
                    <a:schemeClr val="tx2"/>
                  </a:solidFill>
                </a:rPr>
              </a:br>
              <a:r>
                <a:rPr lang="en-IE" sz="800" dirty="0">
                  <a:solidFill>
                    <a:schemeClr val="tx2"/>
                  </a:solidFill>
                </a:rPr>
                <a:t>R 101</a:t>
              </a:r>
              <a:br>
                <a:rPr lang="en-IE" sz="800" dirty="0">
                  <a:solidFill>
                    <a:schemeClr val="tx2"/>
                  </a:solidFill>
                </a:rPr>
              </a:br>
              <a:r>
                <a:rPr lang="en-IE" sz="800" dirty="0">
                  <a:solidFill>
                    <a:schemeClr val="tx2"/>
                  </a:solidFill>
                </a:rPr>
                <a:t>G 225</a:t>
              </a:r>
              <a:br>
                <a:rPr lang="en-IE" sz="800" dirty="0">
                  <a:solidFill>
                    <a:schemeClr val="tx2"/>
                  </a:solidFill>
                </a:rPr>
              </a:br>
              <a:r>
                <a:rPr lang="en-IE" sz="800" dirty="0">
                  <a:solidFill>
                    <a:schemeClr val="tx2"/>
                  </a:solidFill>
                </a:rPr>
                <a:t>B 101</a:t>
              </a:r>
            </a:p>
          </p:txBody>
        </p:sp>
        <p:sp>
          <p:nvSpPr>
            <p:cNvPr id="1149" name="TextBox 1148">
              <a:extLst>
                <a:ext uri="{FF2B5EF4-FFF2-40B4-BE49-F238E27FC236}">
                  <a16:creationId xmlns:a16="http://schemas.microsoft.com/office/drawing/2014/main" id="{61A885AE-296B-D74D-B1A9-4058FA57E1CE}"/>
                </a:ext>
              </a:extLst>
            </p:cNvPr>
            <p:cNvSpPr txBox="1"/>
            <p:nvPr/>
          </p:nvSpPr>
          <p:spPr>
            <a:xfrm>
              <a:off x="3987939"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#99eb99</a:t>
              </a:r>
              <a:br>
                <a:rPr lang="en-IE" sz="800" dirty="0">
                  <a:solidFill>
                    <a:schemeClr val="tx2"/>
                  </a:solidFill>
                </a:rPr>
              </a:br>
              <a:r>
                <a:rPr lang="en-IE" sz="800" dirty="0">
                  <a:solidFill>
                    <a:schemeClr val="tx2"/>
                  </a:solidFill>
                </a:rPr>
                <a:t>R 153</a:t>
              </a:r>
              <a:br>
                <a:rPr lang="en-IE" sz="800" dirty="0">
                  <a:solidFill>
                    <a:schemeClr val="tx2"/>
                  </a:solidFill>
                </a:rPr>
              </a:br>
              <a:r>
                <a:rPr lang="en-IE" sz="800" dirty="0">
                  <a:solidFill>
                    <a:schemeClr val="tx2"/>
                  </a:solidFill>
                </a:rPr>
                <a:t>G 235</a:t>
              </a:r>
              <a:br>
                <a:rPr lang="en-IE" sz="800" dirty="0">
                  <a:solidFill>
                    <a:schemeClr val="tx2"/>
                  </a:solidFill>
                </a:rPr>
              </a:br>
              <a:r>
                <a:rPr lang="en-IE" sz="800" dirty="0">
                  <a:solidFill>
                    <a:schemeClr val="tx2"/>
                  </a:solidFill>
                </a:rPr>
                <a:t>B 153</a:t>
              </a:r>
            </a:p>
          </p:txBody>
        </p:sp>
        <p:sp>
          <p:nvSpPr>
            <p:cNvPr id="1150" name="TextBox 1149">
              <a:extLst>
                <a:ext uri="{FF2B5EF4-FFF2-40B4-BE49-F238E27FC236}">
                  <a16:creationId xmlns:a16="http://schemas.microsoft.com/office/drawing/2014/main" id="{5F6AD167-30E2-F3FE-157F-409EE98A201F}"/>
                </a:ext>
              </a:extLst>
            </p:cNvPr>
            <p:cNvSpPr txBox="1"/>
            <p:nvPr/>
          </p:nvSpPr>
          <p:spPr>
            <a:xfrm>
              <a:off x="3987939"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#ccf5cc</a:t>
              </a:r>
              <a:br>
                <a:rPr lang="en-IE" sz="800" dirty="0">
                  <a:solidFill>
                    <a:schemeClr val="tx2"/>
                  </a:solidFill>
                </a:rPr>
              </a:br>
              <a:r>
                <a:rPr lang="en-IE" sz="800" dirty="0">
                  <a:solidFill>
                    <a:schemeClr val="tx2"/>
                  </a:solidFill>
                </a:rPr>
                <a:t>R 204</a:t>
              </a:r>
              <a:br>
                <a:rPr lang="en-IE" sz="800" dirty="0">
                  <a:solidFill>
                    <a:schemeClr val="tx2"/>
                  </a:solidFill>
                </a:rPr>
              </a:br>
              <a:r>
                <a:rPr lang="en-IE" sz="800" dirty="0">
                  <a:solidFill>
                    <a:schemeClr val="tx2"/>
                  </a:solidFill>
                </a:rPr>
                <a:t>G 245</a:t>
              </a:r>
              <a:br>
                <a:rPr lang="en-IE" sz="800" dirty="0">
                  <a:solidFill>
                    <a:schemeClr val="tx2"/>
                  </a:solidFill>
                </a:rPr>
              </a:br>
              <a:r>
                <a:rPr lang="en-IE" sz="800" dirty="0">
                  <a:solidFill>
                    <a:schemeClr val="tx2"/>
                  </a:solidFill>
                </a:rPr>
                <a:t>B 204</a:t>
              </a:r>
            </a:p>
          </p:txBody>
        </p:sp>
        <p:sp>
          <p:nvSpPr>
            <p:cNvPr id="1151" name="TextBox 1150">
              <a:extLst>
                <a:ext uri="{FF2B5EF4-FFF2-40B4-BE49-F238E27FC236}">
                  <a16:creationId xmlns:a16="http://schemas.microsoft.com/office/drawing/2014/main" id="{48B9810B-60BE-7601-BD41-35B628692682}"/>
                </a:ext>
              </a:extLst>
            </p:cNvPr>
            <p:cNvSpPr txBox="1"/>
            <p:nvPr/>
          </p:nvSpPr>
          <p:spPr>
            <a:xfrm>
              <a:off x="3987939"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a:t>
              </a:r>
              <a:r>
                <a:rPr lang="en-IE" sz="800" b="1" dirty="0" err="1">
                  <a:solidFill>
                    <a:schemeClr val="tx2"/>
                  </a:solidFill>
                </a:rPr>
                <a:t>ebfbeb</a:t>
              </a:r>
              <a:br>
                <a:rPr lang="en-IE" sz="800" dirty="0">
                  <a:solidFill>
                    <a:schemeClr val="tx2"/>
                  </a:solidFill>
                </a:rPr>
              </a:br>
              <a:r>
                <a:rPr lang="en-IE" sz="800" dirty="0">
                  <a:solidFill>
                    <a:schemeClr val="tx2"/>
                  </a:solidFill>
                </a:rPr>
                <a:t>R 235</a:t>
              </a:r>
              <a:br>
                <a:rPr lang="en-IE" sz="800" dirty="0">
                  <a:solidFill>
                    <a:schemeClr val="tx2"/>
                  </a:solidFill>
                </a:rPr>
              </a:br>
              <a:r>
                <a:rPr lang="en-IE" sz="800" dirty="0">
                  <a:solidFill>
                    <a:schemeClr val="tx2"/>
                  </a:solidFill>
                </a:rPr>
                <a:t>G 251</a:t>
              </a:r>
              <a:br>
                <a:rPr lang="en-IE" sz="800" dirty="0">
                  <a:solidFill>
                    <a:schemeClr val="tx2"/>
                  </a:solidFill>
                </a:rPr>
              </a:br>
              <a:r>
                <a:rPr lang="en-IE" sz="800" dirty="0">
                  <a:solidFill>
                    <a:schemeClr val="tx2"/>
                  </a:solidFill>
                </a:rPr>
                <a:t>B 235</a:t>
              </a:r>
            </a:p>
          </p:txBody>
        </p:sp>
        <p:sp>
          <p:nvSpPr>
            <p:cNvPr id="1152" name="TextBox 1151">
              <a:extLst>
                <a:ext uri="{FF2B5EF4-FFF2-40B4-BE49-F238E27FC236}">
                  <a16:creationId xmlns:a16="http://schemas.microsoft.com/office/drawing/2014/main" id="{D36F3840-9F5D-2068-9AEA-1C93E4CD6EB9}"/>
                </a:ext>
              </a:extLst>
            </p:cNvPr>
            <p:cNvSpPr txBox="1"/>
            <p:nvPr/>
          </p:nvSpPr>
          <p:spPr>
            <a:xfrm>
              <a:off x="4862582"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#96d700</a:t>
              </a:r>
              <a:br>
                <a:rPr lang="en-IE" sz="800" dirty="0">
                  <a:solidFill>
                    <a:schemeClr val="tx2"/>
                  </a:solidFill>
                </a:rPr>
              </a:br>
              <a:r>
                <a:rPr lang="en-IE" sz="800" dirty="0">
                  <a:solidFill>
                    <a:schemeClr val="tx2"/>
                  </a:solidFill>
                </a:rPr>
                <a:t>R 150</a:t>
              </a:r>
              <a:br>
                <a:rPr lang="en-IE" sz="800" dirty="0">
                  <a:solidFill>
                    <a:schemeClr val="tx2"/>
                  </a:solidFill>
                </a:rPr>
              </a:br>
              <a:r>
                <a:rPr lang="en-IE" sz="800" dirty="0">
                  <a:solidFill>
                    <a:schemeClr val="tx2"/>
                  </a:solidFill>
                </a:rPr>
                <a:t>G 215</a:t>
              </a:r>
              <a:br>
                <a:rPr lang="en-IE" sz="800" dirty="0">
                  <a:solidFill>
                    <a:schemeClr val="tx2"/>
                  </a:solidFill>
                </a:rPr>
              </a:br>
              <a:r>
                <a:rPr lang="en-IE" sz="800" dirty="0">
                  <a:solidFill>
                    <a:schemeClr val="tx2"/>
                  </a:solidFill>
                </a:rPr>
                <a:t>B 0</a:t>
              </a:r>
            </a:p>
          </p:txBody>
        </p:sp>
        <p:sp>
          <p:nvSpPr>
            <p:cNvPr id="1153" name="TextBox 1152">
              <a:extLst>
                <a:ext uri="{FF2B5EF4-FFF2-40B4-BE49-F238E27FC236}">
                  <a16:creationId xmlns:a16="http://schemas.microsoft.com/office/drawing/2014/main" id="{1FB84938-8A4E-66CD-D542-BC98E69AEC33}"/>
                </a:ext>
              </a:extLst>
            </p:cNvPr>
            <p:cNvSpPr txBox="1"/>
            <p:nvPr/>
          </p:nvSpPr>
          <p:spPr>
            <a:xfrm>
              <a:off x="4862582"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#b0e140</a:t>
              </a:r>
              <a:br>
                <a:rPr lang="en-IE" sz="800" dirty="0">
                  <a:solidFill>
                    <a:schemeClr val="tx2"/>
                  </a:solidFill>
                </a:rPr>
              </a:br>
              <a:r>
                <a:rPr lang="en-IE" sz="800" dirty="0">
                  <a:solidFill>
                    <a:schemeClr val="tx2"/>
                  </a:solidFill>
                </a:rPr>
                <a:t>R 176</a:t>
              </a:r>
              <a:br>
                <a:rPr lang="en-IE" sz="800" dirty="0">
                  <a:solidFill>
                    <a:schemeClr val="tx2"/>
                  </a:solidFill>
                </a:rPr>
              </a:br>
              <a:r>
                <a:rPr lang="en-IE" sz="800" dirty="0">
                  <a:solidFill>
                    <a:schemeClr val="tx2"/>
                  </a:solidFill>
                </a:rPr>
                <a:t>G 225</a:t>
              </a:r>
              <a:br>
                <a:rPr lang="en-IE" sz="800" dirty="0">
                  <a:solidFill>
                    <a:schemeClr val="tx2"/>
                  </a:solidFill>
                </a:rPr>
              </a:br>
              <a:r>
                <a:rPr lang="en-IE" sz="800" dirty="0">
                  <a:solidFill>
                    <a:schemeClr val="tx2"/>
                  </a:solidFill>
                </a:rPr>
                <a:t>B 64</a:t>
              </a:r>
            </a:p>
          </p:txBody>
        </p:sp>
        <p:sp>
          <p:nvSpPr>
            <p:cNvPr id="1154" name="TextBox 1153">
              <a:extLst>
                <a:ext uri="{FF2B5EF4-FFF2-40B4-BE49-F238E27FC236}">
                  <a16:creationId xmlns:a16="http://schemas.microsoft.com/office/drawing/2014/main" id="{AB49135F-76A3-0EFC-3448-8C351459D345}"/>
                </a:ext>
              </a:extLst>
            </p:cNvPr>
            <p:cNvSpPr txBox="1"/>
            <p:nvPr/>
          </p:nvSpPr>
          <p:spPr>
            <a:xfrm>
              <a:off x="4862582"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#cbeb80</a:t>
              </a:r>
              <a:br>
                <a:rPr lang="en-IE" sz="800" dirty="0">
                  <a:solidFill>
                    <a:schemeClr val="tx2"/>
                  </a:solidFill>
                </a:rPr>
              </a:br>
              <a:r>
                <a:rPr lang="en-IE" sz="800" dirty="0">
                  <a:solidFill>
                    <a:schemeClr val="tx2"/>
                  </a:solidFill>
                </a:rPr>
                <a:t>R 203</a:t>
              </a:r>
              <a:br>
                <a:rPr lang="en-IE" sz="800" dirty="0">
                  <a:solidFill>
                    <a:schemeClr val="tx2"/>
                  </a:solidFill>
                </a:rPr>
              </a:br>
              <a:r>
                <a:rPr lang="en-IE" sz="800" dirty="0">
                  <a:solidFill>
                    <a:schemeClr val="tx2"/>
                  </a:solidFill>
                </a:rPr>
                <a:t>G 235</a:t>
              </a:r>
              <a:br>
                <a:rPr lang="en-IE" sz="800" dirty="0">
                  <a:solidFill>
                    <a:schemeClr val="tx2"/>
                  </a:solidFill>
                </a:rPr>
              </a:br>
              <a:r>
                <a:rPr lang="en-IE" sz="800" dirty="0">
                  <a:solidFill>
                    <a:schemeClr val="tx2"/>
                  </a:solidFill>
                </a:rPr>
                <a:t>B 128</a:t>
              </a:r>
            </a:p>
          </p:txBody>
        </p:sp>
        <p:sp>
          <p:nvSpPr>
            <p:cNvPr id="1155" name="TextBox 1154">
              <a:extLst>
                <a:ext uri="{FF2B5EF4-FFF2-40B4-BE49-F238E27FC236}">
                  <a16:creationId xmlns:a16="http://schemas.microsoft.com/office/drawing/2014/main" id="{E38B93E7-0C72-C00D-F272-C1F415313BBA}"/>
                </a:ext>
              </a:extLst>
            </p:cNvPr>
            <p:cNvSpPr txBox="1"/>
            <p:nvPr/>
          </p:nvSpPr>
          <p:spPr>
            <a:xfrm>
              <a:off x="4862582"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#e5f5bf</a:t>
              </a:r>
              <a:br>
                <a:rPr lang="en-IE" sz="800" dirty="0">
                  <a:solidFill>
                    <a:schemeClr val="tx2"/>
                  </a:solidFill>
                </a:rPr>
              </a:br>
              <a:r>
                <a:rPr lang="en-IE" sz="800" dirty="0">
                  <a:solidFill>
                    <a:schemeClr val="tx2"/>
                  </a:solidFill>
                </a:rPr>
                <a:t>R 229</a:t>
              </a:r>
              <a:br>
                <a:rPr lang="en-IE" sz="800" dirty="0">
                  <a:solidFill>
                    <a:schemeClr val="tx2"/>
                  </a:solidFill>
                </a:rPr>
              </a:br>
              <a:r>
                <a:rPr lang="en-IE" sz="800" dirty="0">
                  <a:solidFill>
                    <a:schemeClr val="tx2"/>
                  </a:solidFill>
                </a:rPr>
                <a:t>G 245</a:t>
              </a:r>
              <a:br>
                <a:rPr lang="en-IE" sz="800" dirty="0">
                  <a:solidFill>
                    <a:schemeClr val="tx2"/>
                  </a:solidFill>
                </a:rPr>
              </a:br>
              <a:r>
                <a:rPr lang="en-IE" sz="800" dirty="0">
                  <a:solidFill>
                    <a:schemeClr val="tx2"/>
                  </a:solidFill>
                </a:rPr>
                <a:t>B 191</a:t>
              </a:r>
            </a:p>
          </p:txBody>
        </p:sp>
        <p:sp>
          <p:nvSpPr>
            <p:cNvPr id="1156" name="TextBox 1155">
              <a:extLst>
                <a:ext uri="{FF2B5EF4-FFF2-40B4-BE49-F238E27FC236}">
                  <a16:creationId xmlns:a16="http://schemas.microsoft.com/office/drawing/2014/main" id="{25D665E0-747B-9AF4-FA4C-36F5F8E50D87}"/>
                </a:ext>
              </a:extLst>
            </p:cNvPr>
            <p:cNvSpPr txBox="1"/>
            <p:nvPr/>
          </p:nvSpPr>
          <p:spPr>
            <a:xfrm>
              <a:off x="4862582" y="5712640"/>
              <a:ext cx="775500" cy="535531"/>
            </a:xfrm>
            <a:prstGeom prst="rect">
              <a:avLst/>
            </a:prstGeom>
            <a:noFill/>
          </p:spPr>
          <p:txBody>
            <a:bodyPr wrap="square" lIns="0" rIns="0">
              <a:spAutoFit/>
            </a:bodyPr>
            <a:lstStyle/>
            <a:p>
              <a:pPr>
                <a:lnSpc>
                  <a:spcPct val="90000"/>
                </a:lnSpc>
              </a:pPr>
              <a:r>
                <a:rPr lang="en-IE" sz="800" b="1" dirty="0">
                  <a:solidFill>
                    <a:schemeClr val="tx2"/>
                  </a:solidFill>
                </a:rPr>
                <a:t>#f5fbe6</a:t>
              </a:r>
              <a:br>
                <a:rPr lang="en-IE" sz="800" dirty="0">
                  <a:solidFill>
                    <a:schemeClr val="tx2"/>
                  </a:solidFill>
                </a:rPr>
              </a:br>
              <a:r>
                <a:rPr lang="en-IE" sz="800" dirty="0">
                  <a:solidFill>
                    <a:schemeClr val="tx2"/>
                  </a:solidFill>
                </a:rPr>
                <a:t>R 245</a:t>
              </a:r>
              <a:br>
                <a:rPr lang="en-IE" sz="800" dirty="0">
                  <a:solidFill>
                    <a:schemeClr val="tx2"/>
                  </a:solidFill>
                </a:rPr>
              </a:br>
              <a:r>
                <a:rPr lang="en-IE" sz="800" dirty="0">
                  <a:solidFill>
                    <a:schemeClr val="tx2"/>
                  </a:solidFill>
                </a:rPr>
                <a:t>G 251</a:t>
              </a:r>
              <a:br>
                <a:rPr lang="en-IE" sz="800" dirty="0">
                  <a:solidFill>
                    <a:schemeClr val="tx2"/>
                  </a:solidFill>
                </a:rPr>
              </a:br>
              <a:r>
                <a:rPr lang="en-IE" sz="800" dirty="0">
                  <a:solidFill>
                    <a:schemeClr val="tx2"/>
                  </a:solidFill>
                </a:rPr>
                <a:t>B 230</a:t>
              </a:r>
            </a:p>
          </p:txBody>
        </p:sp>
        <p:sp>
          <p:nvSpPr>
            <p:cNvPr id="1157" name="TextBox 1156">
              <a:extLst>
                <a:ext uri="{FF2B5EF4-FFF2-40B4-BE49-F238E27FC236}">
                  <a16:creationId xmlns:a16="http://schemas.microsoft.com/office/drawing/2014/main" id="{EE0F3A86-995F-0168-F955-CDD2841C1CF9}"/>
                </a:ext>
              </a:extLst>
            </p:cNvPr>
            <p:cNvSpPr txBox="1"/>
            <p:nvPr/>
          </p:nvSpPr>
          <p:spPr>
            <a:xfrm>
              <a:off x="5727287"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#d2e100</a:t>
              </a:r>
              <a:br>
                <a:rPr lang="en-IE" sz="800" dirty="0">
                  <a:solidFill>
                    <a:schemeClr val="tx2"/>
                  </a:solidFill>
                </a:rPr>
              </a:br>
              <a:r>
                <a:rPr lang="en-IE" sz="800" dirty="0">
                  <a:solidFill>
                    <a:schemeClr val="tx2"/>
                  </a:solidFill>
                </a:rPr>
                <a:t>R 210</a:t>
              </a:r>
              <a:br>
                <a:rPr lang="en-IE" sz="800" dirty="0">
                  <a:solidFill>
                    <a:schemeClr val="tx2"/>
                  </a:solidFill>
                </a:rPr>
              </a:br>
              <a:r>
                <a:rPr lang="en-IE" sz="800" dirty="0">
                  <a:solidFill>
                    <a:schemeClr val="tx2"/>
                  </a:solidFill>
                </a:rPr>
                <a:t>G 225</a:t>
              </a:r>
              <a:br>
                <a:rPr lang="en-IE" sz="800" dirty="0">
                  <a:solidFill>
                    <a:schemeClr val="tx2"/>
                  </a:solidFill>
                </a:rPr>
              </a:br>
              <a:r>
                <a:rPr lang="en-IE" sz="800" dirty="0">
                  <a:solidFill>
                    <a:schemeClr val="tx2"/>
                  </a:solidFill>
                </a:rPr>
                <a:t>B 0</a:t>
              </a:r>
            </a:p>
          </p:txBody>
        </p:sp>
        <p:sp>
          <p:nvSpPr>
            <p:cNvPr id="1158" name="TextBox 1157">
              <a:extLst>
                <a:ext uri="{FF2B5EF4-FFF2-40B4-BE49-F238E27FC236}">
                  <a16:creationId xmlns:a16="http://schemas.microsoft.com/office/drawing/2014/main" id="{ABEB9726-A470-0CB2-8941-2A067AA0F8C3}"/>
                </a:ext>
              </a:extLst>
            </p:cNvPr>
            <p:cNvSpPr txBox="1"/>
            <p:nvPr/>
          </p:nvSpPr>
          <p:spPr>
            <a:xfrm>
              <a:off x="5727287"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#dde940</a:t>
              </a:r>
              <a:br>
                <a:rPr lang="en-IE" sz="800" dirty="0">
                  <a:solidFill>
                    <a:schemeClr val="tx2"/>
                  </a:solidFill>
                </a:rPr>
              </a:br>
              <a:r>
                <a:rPr lang="en-IE" sz="800" dirty="0">
                  <a:solidFill>
                    <a:schemeClr val="tx2"/>
                  </a:solidFill>
                </a:rPr>
                <a:t>R 221</a:t>
              </a:r>
              <a:br>
                <a:rPr lang="en-IE" sz="800" dirty="0">
                  <a:solidFill>
                    <a:schemeClr val="tx2"/>
                  </a:solidFill>
                </a:rPr>
              </a:br>
              <a:r>
                <a:rPr lang="en-IE" sz="800" dirty="0">
                  <a:solidFill>
                    <a:schemeClr val="tx2"/>
                  </a:solidFill>
                </a:rPr>
                <a:t>G 233</a:t>
              </a:r>
              <a:br>
                <a:rPr lang="en-IE" sz="800" dirty="0">
                  <a:solidFill>
                    <a:schemeClr val="tx2"/>
                  </a:solidFill>
                </a:rPr>
              </a:br>
              <a:r>
                <a:rPr lang="en-IE" sz="800" dirty="0">
                  <a:solidFill>
                    <a:schemeClr val="tx2"/>
                  </a:solidFill>
                </a:rPr>
                <a:t>B 64</a:t>
              </a:r>
            </a:p>
          </p:txBody>
        </p:sp>
        <p:sp>
          <p:nvSpPr>
            <p:cNvPr id="1159" name="TextBox 1158">
              <a:extLst>
                <a:ext uri="{FF2B5EF4-FFF2-40B4-BE49-F238E27FC236}">
                  <a16:creationId xmlns:a16="http://schemas.microsoft.com/office/drawing/2014/main" id="{53BF2411-F2C9-323A-7263-921AECD578F1}"/>
                </a:ext>
              </a:extLst>
            </p:cNvPr>
            <p:cNvSpPr txBox="1"/>
            <p:nvPr/>
          </p:nvSpPr>
          <p:spPr>
            <a:xfrm>
              <a:off x="5727287"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#e9f080</a:t>
              </a:r>
              <a:br>
                <a:rPr lang="en-IE" sz="800" dirty="0">
                  <a:solidFill>
                    <a:schemeClr val="tx2"/>
                  </a:solidFill>
                </a:rPr>
              </a:br>
              <a:r>
                <a:rPr lang="en-IE" sz="800" dirty="0">
                  <a:solidFill>
                    <a:schemeClr val="tx2"/>
                  </a:solidFill>
                </a:rPr>
                <a:t>R 233</a:t>
              </a:r>
              <a:br>
                <a:rPr lang="en-IE" sz="800" dirty="0">
                  <a:solidFill>
                    <a:schemeClr val="tx2"/>
                  </a:solidFill>
                </a:rPr>
              </a:br>
              <a:r>
                <a:rPr lang="en-IE" sz="800" dirty="0">
                  <a:solidFill>
                    <a:schemeClr val="tx2"/>
                  </a:solidFill>
                </a:rPr>
                <a:t>G 240</a:t>
              </a:r>
              <a:br>
                <a:rPr lang="en-IE" sz="800" dirty="0">
                  <a:solidFill>
                    <a:schemeClr val="tx2"/>
                  </a:solidFill>
                </a:rPr>
              </a:br>
              <a:r>
                <a:rPr lang="en-IE" sz="800" dirty="0">
                  <a:solidFill>
                    <a:schemeClr val="tx2"/>
                  </a:solidFill>
                </a:rPr>
                <a:t>B 128</a:t>
              </a:r>
            </a:p>
          </p:txBody>
        </p:sp>
        <p:sp>
          <p:nvSpPr>
            <p:cNvPr id="1160" name="TextBox 1159">
              <a:extLst>
                <a:ext uri="{FF2B5EF4-FFF2-40B4-BE49-F238E27FC236}">
                  <a16:creationId xmlns:a16="http://schemas.microsoft.com/office/drawing/2014/main" id="{AAD4D6FB-A0E1-F714-35FC-A398917C16F6}"/>
                </a:ext>
              </a:extLst>
            </p:cNvPr>
            <p:cNvSpPr txBox="1"/>
            <p:nvPr/>
          </p:nvSpPr>
          <p:spPr>
            <a:xfrm>
              <a:off x="5727287"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#f4f8bf</a:t>
              </a:r>
              <a:br>
                <a:rPr lang="en-IE" sz="800" dirty="0">
                  <a:solidFill>
                    <a:schemeClr val="tx2"/>
                  </a:solidFill>
                </a:rPr>
              </a:br>
              <a:r>
                <a:rPr lang="en-IE" sz="800" dirty="0">
                  <a:solidFill>
                    <a:schemeClr val="tx2"/>
                  </a:solidFill>
                </a:rPr>
                <a:t>R 244</a:t>
              </a:r>
              <a:br>
                <a:rPr lang="en-IE" sz="800" dirty="0">
                  <a:solidFill>
                    <a:schemeClr val="tx2"/>
                  </a:solidFill>
                </a:rPr>
              </a:br>
              <a:r>
                <a:rPr lang="en-IE" sz="800" dirty="0">
                  <a:solidFill>
                    <a:schemeClr val="tx2"/>
                  </a:solidFill>
                </a:rPr>
                <a:t>G 248</a:t>
              </a:r>
              <a:br>
                <a:rPr lang="en-IE" sz="800" dirty="0">
                  <a:solidFill>
                    <a:schemeClr val="tx2"/>
                  </a:solidFill>
                </a:rPr>
              </a:br>
              <a:r>
                <a:rPr lang="en-IE" sz="800" dirty="0">
                  <a:solidFill>
                    <a:schemeClr val="tx2"/>
                  </a:solidFill>
                </a:rPr>
                <a:t>B 191</a:t>
              </a:r>
            </a:p>
          </p:txBody>
        </p:sp>
        <p:sp>
          <p:nvSpPr>
            <p:cNvPr id="1161" name="TextBox 1160">
              <a:extLst>
                <a:ext uri="{FF2B5EF4-FFF2-40B4-BE49-F238E27FC236}">
                  <a16:creationId xmlns:a16="http://schemas.microsoft.com/office/drawing/2014/main" id="{5641BE84-5BEE-3072-0905-920B68571A2C}"/>
                </a:ext>
              </a:extLst>
            </p:cNvPr>
            <p:cNvSpPr txBox="1"/>
            <p:nvPr/>
          </p:nvSpPr>
          <p:spPr>
            <a:xfrm>
              <a:off x="5727287"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#fbfce6</a:t>
              </a:r>
              <a:br>
                <a:rPr lang="en-IE" sz="800" dirty="0">
                  <a:solidFill>
                    <a:schemeClr val="tx2"/>
                  </a:solidFill>
                </a:rPr>
              </a:br>
              <a:r>
                <a:rPr lang="en-IE" sz="800" dirty="0">
                  <a:solidFill>
                    <a:schemeClr val="tx2"/>
                  </a:solidFill>
                </a:rPr>
                <a:t>R 251</a:t>
              </a:r>
              <a:br>
                <a:rPr lang="en-IE" sz="800" dirty="0">
                  <a:solidFill>
                    <a:schemeClr val="tx2"/>
                  </a:solidFill>
                </a:rPr>
              </a:br>
              <a:r>
                <a:rPr lang="en-IE" sz="800" dirty="0">
                  <a:solidFill>
                    <a:schemeClr val="tx2"/>
                  </a:solidFill>
                </a:rPr>
                <a:t>G 252</a:t>
              </a:r>
              <a:br>
                <a:rPr lang="en-IE" sz="800" dirty="0">
                  <a:solidFill>
                    <a:schemeClr val="tx2"/>
                  </a:solidFill>
                </a:rPr>
              </a:br>
              <a:r>
                <a:rPr lang="en-IE" sz="800" dirty="0">
                  <a:solidFill>
                    <a:schemeClr val="tx2"/>
                  </a:solidFill>
                </a:rPr>
                <a:t>B 230</a:t>
              </a:r>
            </a:p>
          </p:txBody>
        </p:sp>
        <p:sp>
          <p:nvSpPr>
            <p:cNvPr id="1162" name="TextBox 1161">
              <a:extLst>
                <a:ext uri="{FF2B5EF4-FFF2-40B4-BE49-F238E27FC236}">
                  <a16:creationId xmlns:a16="http://schemas.microsoft.com/office/drawing/2014/main" id="{051CBDF3-201B-ED9B-E6D4-2697A22349AD}"/>
                </a:ext>
              </a:extLst>
            </p:cNvPr>
            <p:cNvSpPr txBox="1"/>
            <p:nvPr/>
          </p:nvSpPr>
          <p:spPr>
            <a:xfrm>
              <a:off x="6611870"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#ffd200</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210</a:t>
              </a:r>
              <a:br>
                <a:rPr lang="en-IE" sz="800" dirty="0">
                  <a:solidFill>
                    <a:schemeClr val="tx2"/>
                  </a:solidFill>
                </a:rPr>
              </a:br>
              <a:r>
                <a:rPr lang="en-IE" sz="800" dirty="0">
                  <a:solidFill>
                    <a:schemeClr val="tx2"/>
                  </a:solidFill>
                </a:rPr>
                <a:t>B 0</a:t>
              </a:r>
            </a:p>
          </p:txBody>
        </p:sp>
        <p:sp>
          <p:nvSpPr>
            <p:cNvPr id="1163" name="TextBox 1162">
              <a:extLst>
                <a:ext uri="{FF2B5EF4-FFF2-40B4-BE49-F238E27FC236}">
                  <a16:creationId xmlns:a16="http://schemas.microsoft.com/office/drawing/2014/main" id="{6C166053-6A86-FE51-B08B-9FD78AA01685}"/>
                </a:ext>
              </a:extLst>
            </p:cNvPr>
            <p:cNvSpPr txBox="1"/>
            <p:nvPr/>
          </p:nvSpPr>
          <p:spPr>
            <a:xfrm>
              <a:off x="6611870"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#ffdd40</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221</a:t>
              </a:r>
              <a:br>
                <a:rPr lang="en-IE" sz="800" dirty="0">
                  <a:solidFill>
                    <a:schemeClr val="tx2"/>
                  </a:solidFill>
                </a:rPr>
              </a:br>
              <a:r>
                <a:rPr lang="en-IE" sz="800" dirty="0">
                  <a:solidFill>
                    <a:schemeClr val="tx2"/>
                  </a:solidFill>
                </a:rPr>
                <a:t>B 64</a:t>
              </a:r>
            </a:p>
          </p:txBody>
        </p:sp>
        <p:sp>
          <p:nvSpPr>
            <p:cNvPr id="1164" name="TextBox 1163">
              <a:extLst>
                <a:ext uri="{FF2B5EF4-FFF2-40B4-BE49-F238E27FC236}">
                  <a16:creationId xmlns:a16="http://schemas.microsoft.com/office/drawing/2014/main" id="{2C501137-7170-FB21-86F6-D097D17973A9}"/>
                </a:ext>
              </a:extLst>
            </p:cNvPr>
            <p:cNvSpPr txBox="1"/>
            <p:nvPr/>
          </p:nvSpPr>
          <p:spPr>
            <a:xfrm>
              <a:off x="6611870"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#ffe980</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233</a:t>
              </a:r>
              <a:br>
                <a:rPr lang="en-IE" sz="800" dirty="0">
                  <a:solidFill>
                    <a:schemeClr val="tx2"/>
                  </a:solidFill>
                </a:rPr>
              </a:br>
              <a:r>
                <a:rPr lang="en-IE" sz="800" dirty="0">
                  <a:solidFill>
                    <a:schemeClr val="tx2"/>
                  </a:solidFill>
                </a:rPr>
                <a:t>B 128</a:t>
              </a:r>
            </a:p>
          </p:txBody>
        </p:sp>
        <p:sp>
          <p:nvSpPr>
            <p:cNvPr id="1165" name="TextBox 1164">
              <a:extLst>
                <a:ext uri="{FF2B5EF4-FFF2-40B4-BE49-F238E27FC236}">
                  <a16:creationId xmlns:a16="http://schemas.microsoft.com/office/drawing/2014/main" id="{9CFD01F7-8BB9-ECC6-74F8-42DEA777B331}"/>
                </a:ext>
              </a:extLst>
            </p:cNvPr>
            <p:cNvSpPr txBox="1"/>
            <p:nvPr/>
          </p:nvSpPr>
          <p:spPr>
            <a:xfrm>
              <a:off x="6611870"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#fff4bf</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244</a:t>
              </a:r>
              <a:br>
                <a:rPr lang="en-IE" sz="800" dirty="0">
                  <a:solidFill>
                    <a:schemeClr val="tx2"/>
                  </a:solidFill>
                </a:rPr>
              </a:br>
              <a:r>
                <a:rPr lang="en-IE" sz="800" dirty="0">
                  <a:solidFill>
                    <a:schemeClr val="tx2"/>
                  </a:solidFill>
                </a:rPr>
                <a:t>B 191</a:t>
              </a:r>
            </a:p>
          </p:txBody>
        </p:sp>
        <p:sp>
          <p:nvSpPr>
            <p:cNvPr id="1166" name="TextBox 1165">
              <a:extLst>
                <a:ext uri="{FF2B5EF4-FFF2-40B4-BE49-F238E27FC236}">
                  <a16:creationId xmlns:a16="http://schemas.microsoft.com/office/drawing/2014/main" id="{1C548673-444F-C2DF-14CC-8D24C55DFC1E}"/>
                </a:ext>
              </a:extLst>
            </p:cNvPr>
            <p:cNvSpPr txBox="1"/>
            <p:nvPr/>
          </p:nvSpPr>
          <p:spPr>
            <a:xfrm>
              <a:off x="6611870"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#fffbe6</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251</a:t>
              </a:r>
              <a:br>
                <a:rPr lang="en-IE" sz="800" dirty="0">
                  <a:solidFill>
                    <a:schemeClr val="tx2"/>
                  </a:solidFill>
                </a:rPr>
              </a:br>
              <a:r>
                <a:rPr lang="en-IE" sz="800" dirty="0">
                  <a:solidFill>
                    <a:schemeClr val="tx2"/>
                  </a:solidFill>
                </a:rPr>
                <a:t>B 230</a:t>
              </a:r>
            </a:p>
          </p:txBody>
        </p:sp>
        <p:sp>
          <p:nvSpPr>
            <p:cNvPr id="1167" name="TextBox 1166">
              <a:extLst>
                <a:ext uri="{FF2B5EF4-FFF2-40B4-BE49-F238E27FC236}">
                  <a16:creationId xmlns:a16="http://schemas.microsoft.com/office/drawing/2014/main" id="{963416A6-CFFF-0915-A7B1-767F5388A856}"/>
                </a:ext>
              </a:extLst>
            </p:cNvPr>
            <p:cNvSpPr txBox="1"/>
            <p:nvPr/>
          </p:nvSpPr>
          <p:spPr>
            <a:xfrm>
              <a:off x="7496453"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#c8aa78</a:t>
              </a:r>
              <a:br>
                <a:rPr lang="en-IE" sz="800" dirty="0">
                  <a:solidFill>
                    <a:schemeClr val="tx2"/>
                  </a:solidFill>
                </a:rPr>
              </a:br>
              <a:r>
                <a:rPr lang="en-IE" sz="800" dirty="0">
                  <a:solidFill>
                    <a:schemeClr val="tx2"/>
                  </a:solidFill>
                </a:rPr>
                <a:t>R 200</a:t>
              </a:r>
              <a:br>
                <a:rPr lang="en-IE" sz="800" dirty="0">
                  <a:solidFill>
                    <a:schemeClr val="tx2"/>
                  </a:solidFill>
                </a:rPr>
              </a:br>
              <a:r>
                <a:rPr lang="en-IE" sz="800" dirty="0">
                  <a:solidFill>
                    <a:schemeClr val="tx2"/>
                  </a:solidFill>
                </a:rPr>
                <a:t>G 170</a:t>
              </a:r>
              <a:br>
                <a:rPr lang="en-IE" sz="800" dirty="0">
                  <a:solidFill>
                    <a:schemeClr val="tx2"/>
                  </a:solidFill>
                </a:rPr>
              </a:br>
              <a:r>
                <a:rPr lang="en-IE" sz="800" dirty="0">
                  <a:solidFill>
                    <a:schemeClr val="tx2"/>
                  </a:solidFill>
                </a:rPr>
                <a:t>B 120</a:t>
              </a:r>
            </a:p>
          </p:txBody>
        </p:sp>
        <p:sp>
          <p:nvSpPr>
            <p:cNvPr id="1168" name="TextBox 1167">
              <a:extLst>
                <a:ext uri="{FF2B5EF4-FFF2-40B4-BE49-F238E27FC236}">
                  <a16:creationId xmlns:a16="http://schemas.microsoft.com/office/drawing/2014/main" id="{5F151C8B-A10C-63B2-6061-1F92F5356342}"/>
                </a:ext>
              </a:extLst>
            </p:cNvPr>
            <p:cNvSpPr txBox="1"/>
            <p:nvPr/>
          </p:nvSpPr>
          <p:spPr>
            <a:xfrm>
              <a:off x="7496453"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#d6bf9a</a:t>
              </a:r>
              <a:br>
                <a:rPr lang="en-IE" sz="800" dirty="0">
                  <a:solidFill>
                    <a:schemeClr val="tx2"/>
                  </a:solidFill>
                </a:rPr>
              </a:br>
              <a:r>
                <a:rPr lang="en-IE" sz="800" dirty="0">
                  <a:solidFill>
                    <a:schemeClr val="tx2"/>
                  </a:solidFill>
                </a:rPr>
                <a:t>R 214</a:t>
              </a:r>
              <a:br>
                <a:rPr lang="en-IE" sz="800" dirty="0">
                  <a:solidFill>
                    <a:schemeClr val="tx2"/>
                  </a:solidFill>
                </a:rPr>
              </a:br>
              <a:r>
                <a:rPr lang="en-IE" sz="800" dirty="0">
                  <a:solidFill>
                    <a:schemeClr val="tx2"/>
                  </a:solidFill>
                </a:rPr>
                <a:t>G 191</a:t>
              </a:r>
              <a:br>
                <a:rPr lang="en-IE" sz="800" dirty="0">
                  <a:solidFill>
                    <a:schemeClr val="tx2"/>
                  </a:solidFill>
                </a:rPr>
              </a:br>
              <a:r>
                <a:rPr lang="en-IE" sz="800" dirty="0">
                  <a:solidFill>
                    <a:schemeClr val="tx2"/>
                  </a:solidFill>
                </a:rPr>
                <a:t>B 154</a:t>
              </a:r>
            </a:p>
          </p:txBody>
        </p:sp>
        <p:sp>
          <p:nvSpPr>
            <p:cNvPr id="1169" name="TextBox 1168">
              <a:extLst>
                <a:ext uri="{FF2B5EF4-FFF2-40B4-BE49-F238E27FC236}">
                  <a16:creationId xmlns:a16="http://schemas.microsoft.com/office/drawing/2014/main" id="{28710FB4-954B-5AE4-C090-BFCC98F9E080}"/>
                </a:ext>
              </a:extLst>
            </p:cNvPr>
            <p:cNvSpPr txBox="1"/>
            <p:nvPr/>
          </p:nvSpPr>
          <p:spPr>
            <a:xfrm>
              <a:off x="7496453"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#e3d4bc</a:t>
              </a:r>
              <a:br>
                <a:rPr lang="en-IE" sz="800" dirty="0">
                  <a:solidFill>
                    <a:schemeClr val="tx2"/>
                  </a:solidFill>
                </a:rPr>
              </a:br>
              <a:r>
                <a:rPr lang="en-IE" sz="800" dirty="0">
                  <a:solidFill>
                    <a:schemeClr val="tx2"/>
                  </a:solidFill>
                </a:rPr>
                <a:t>R 227</a:t>
              </a:r>
              <a:br>
                <a:rPr lang="en-IE" sz="800" dirty="0">
                  <a:solidFill>
                    <a:schemeClr val="tx2"/>
                  </a:solidFill>
                </a:rPr>
              </a:br>
              <a:r>
                <a:rPr lang="en-IE" sz="800" dirty="0">
                  <a:solidFill>
                    <a:schemeClr val="tx2"/>
                  </a:solidFill>
                </a:rPr>
                <a:t>G 212</a:t>
              </a:r>
              <a:br>
                <a:rPr lang="en-IE" sz="800" dirty="0">
                  <a:solidFill>
                    <a:schemeClr val="tx2"/>
                  </a:solidFill>
                </a:rPr>
              </a:br>
              <a:r>
                <a:rPr lang="en-IE" sz="800" dirty="0">
                  <a:solidFill>
                    <a:schemeClr val="tx2"/>
                  </a:solidFill>
                </a:rPr>
                <a:t>B 188</a:t>
              </a:r>
            </a:p>
          </p:txBody>
        </p:sp>
        <p:sp>
          <p:nvSpPr>
            <p:cNvPr id="1170" name="TextBox 1169">
              <a:extLst>
                <a:ext uri="{FF2B5EF4-FFF2-40B4-BE49-F238E27FC236}">
                  <a16:creationId xmlns:a16="http://schemas.microsoft.com/office/drawing/2014/main" id="{2CD7A375-D640-1A60-A699-F2367354F6C0}"/>
                </a:ext>
              </a:extLst>
            </p:cNvPr>
            <p:cNvSpPr txBox="1"/>
            <p:nvPr/>
          </p:nvSpPr>
          <p:spPr>
            <a:xfrm>
              <a:off x="7496453"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#f1eadd</a:t>
              </a:r>
              <a:br>
                <a:rPr lang="en-IE" sz="800" dirty="0">
                  <a:solidFill>
                    <a:schemeClr val="tx2"/>
                  </a:solidFill>
                </a:rPr>
              </a:br>
              <a:r>
                <a:rPr lang="en-IE" sz="800" dirty="0">
                  <a:solidFill>
                    <a:schemeClr val="tx2"/>
                  </a:solidFill>
                </a:rPr>
                <a:t>R 241</a:t>
              </a:r>
              <a:br>
                <a:rPr lang="en-IE" sz="800" dirty="0">
                  <a:solidFill>
                    <a:schemeClr val="tx2"/>
                  </a:solidFill>
                </a:rPr>
              </a:br>
              <a:r>
                <a:rPr lang="en-IE" sz="800" dirty="0">
                  <a:solidFill>
                    <a:schemeClr val="tx2"/>
                  </a:solidFill>
                </a:rPr>
                <a:t>G 234</a:t>
              </a:r>
              <a:br>
                <a:rPr lang="en-IE" sz="800" dirty="0">
                  <a:solidFill>
                    <a:schemeClr val="tx2"/>
                  </a:solidFill>
                </a:rPr>
              </a:br>
              <a:r>
                <a:rPr lang="en-IE" sz="800" dirty="0">
                  <a:solidFill>
                    <a:schemeClr val="tx2"/>
                  </a:solidFill>
                </a:rPr>
                <a:t>B 221</a:t>
              </a:r>
            </a:p>
          </p:txBody>
        </p:sp>
        <p:sp>
          <p:nvSpPr>
            <p:cNvPr id="1171" name="TextBox 1170">
              <a:extLst>
                <a:ext uri="{FF2B5EF4-FFF2-40B4-BE49-F238E27FC236}">
                  <a16:creationId xmlns:a16="http://schemas.microsoft.com/office/drawing/2014/main" id="{7EC6612E-DE5E-6801-77DF-6C0C98AA5DBB}"/>
                </a:ext>
              </a:extLst>
            </p:cNvPr>
            <p:cNvSpPr txBox="1"/>
            <p:nvPr/>
          </p:nvSpPr>
          <p:spPr>
            <a:xfrm>
              <a:off x="7496453" y="5712640"/>
              <a:ext cx="775500" cy="535531"/>
            </a:xfrm>
            <a:prstGeom prst="rect">
              <a:avLst/>
            </a:prstGeom>
            <a:noFill/>
          </p:spPr>
          <p:txBody>
            <a:bodyPr wrap="square" lIns="0" rIns="0">
              <a:spAutoFit/>
            </a:bodyPr>
            <a:lstStyle/>
            <a:p>
              <a:pPr>
                <a:lnSpc>
                  <a:spcPct val="90000"/>
                </a:lnSpc>
              </a:pPr>
              <a:r>
                <a:rPr lang="en-IE" sz="800" b="1" dirty="0">
                  <a:solidFill>
                    <a:schemeClr val="tx2"/>
                  </a:solidFill>
                </a:rPr>
                <a:t>#faf7f2</a:t>
              </a:r>
              <a:br>
                <a:rPr lang="en-IE" sz="800" dirty="0">
                  <a:solidFill>
                    <a:schemeClr val="tx2"/>
                  </a:solidFill>
                </a:rPr>
              </a:br>
              <a:r>
                <a:rPr lang="en-IE" sz="800" dirty="0">
                  <a:solidFill>
                    <a:schemeClr val="tx2"/>
                  </a:solidFill>
                </a:rPr>
                <a:t>R 250</a:t>
              </a:r>
              <a:br>
                <a:rPr lang="en-IE" sz="800" dirty="0">
                  <a:solidFill>
                    <a:schemeClr val="tx2"/>
                  </a:solidFill>
                </a:rPr>
              </a:br>
              <a:r>
                <a:rPr lang="en-IE" sz="800" dirty="0">
                  <a:solidFill>
                    <a:schemeClr val="tx2"/>
                  </a:solidFill>
                </a:rPr>
                <a:t>G 247</a:t>
              </a:r>
              <a:br>
                <a:rPr lang="en-IE" sz="800" dirty="0">
                  <a:solidFill>
                    <a:schemeClr val="tx2"/>
                  </a:solidFill>
                </a:rPr>
              </a:br>
              <a:r>
                <a:rPr lang="en-IE" sz="800" dirty="0">
                  <a:solidFill>
                    <a:schemeClr val="tx2"/>
                  </a:solidFill>
                </a:rPr>
                <a:t>B 242</a:t>
              </a:r>
            </a:p>
          </p:txBody>
        </p:sp>
        <p:sp>
          <p:nvSpPr>
            <p:cNvPr id="1172" name="TextBox 1171">
              <a:extLst>
                <a:ext uri="{FF2B5EF4-FFF2-40B4-BE49-F238E27FC236}">
                  <a16:creationId xmlns:a16="http://schemas.microsoft.com/office/drawing/2014/main" id="{22D391EE-5FF8-F2F8-25ED-9B3235E50C33}"/>
                </a:ext>
              </a:extLst>
            </p:cNvPr>
            <p:cNvSpPr txBox="1"/>
            <p:nvPr/>
          </p:nvSpPr>
          <p:spPr>
            <a:xfrm>
              <a:off x="8381035"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#ff641e</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100</a:t>
              </a:r>
              <a:br>
                <a:rPr lang="en-IE" sz="800" dirty="0">
                  <a:solidFill>
                    <a:schemeClr val="tx2"/>
                  </a:solidFill>
                </a:rPr>
              </a:br>
              <a:r>
                <a:rPr lang="en-IE" sz="800" dirty="0">
                  <a:solidFill>
                    <a:schemeClr val="tx2"/>
                  </a:solidFill>
                </a:rPr>
                <a:t>B 30</a:t>
              </a:r>
            </a:p>
          </p:txBody>
        </p:sp>
        <p:sp>
          <p:nvSpPr>
            <p:cNvPr id="1173" name="TextBox 1172">
              <a:extLst>
                <a:ext uri="{FF2B5EF4-FFF2-40B4-BE49-F238E27FC236}">
                  <a16:creationId xmlns:a16="http://schemas.microsoft.com/office/drawing/2014/main" id="{8090A272-5610-57B3-E360-B8B1A862940E}"/>
                </a:ext>
              </a:extLst>
            </p:cNvPr>
            <p:cNvSpPr txBox="1"/>
            <p:nvPr/>
          </p:nvSpPr>
          <p:spPr>
            <a:xfrm>
              <a:off x="8381035"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#ff8b56</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139</a:t>
              </a:r>
              <a:br>
                <a:rPr lang="en-IE" sz="800" dirty="0">
                  <a:solidFill>
                    <a:schemeClr val="tx2"/>
                  </a:solidFill>
                </a:rPr>
              </a:br>
              <a:r>
                <a:rPr lang="en-IE" sz="800" dirty="0">
                  <a:solidFill>
                    <a:schemeClr val="tx2"/>
                  </a:solidFill>
                </a:rPr>
                <a:t>B 86</a:t>
              </a:r>
            </a:p>
          </p:txBody>
        </p:sp>
        <p:sp>
          <p:nvSpPr>
            <p:cNvPr id="1174" name="TextBox 1173">
              <a:extLst>
                <a:ext uri="{FF2B5EF4-FFF2-40B4-BE49-F238E27FC236}">
                  <a16:creationId xmlns:a16="http://schemas.microsoft.com/office/drawing/2014/main" id="{A5FD1298-04B2-1CDD-8FBC-F3676F34EE91}"/>
                </a:ext>
              </a:extLst>
            </p:cNvPr>
            <p:cNvSpPr txBox="1"/>
            <p:nvPr/>
          </p:nvSpPr>
          <p:spPr>
            <a:xfrm>
              <a:off x="8381035"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#ffb28f</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178</a:t>
              </a:r>
              <a:br>
                <a:rPr lang="en-IE" sz="800" dirty="0">
                  <a:solidFill>
                    <a:schemeClr val="tx2"/>
                  </a:solidFill>
                </a:rPr>
              </a:br>
              <a:r>
                <a:rPr lang="en-IE" sz="800" dirty="0">
                  <a:solidFill>
                    <a:schemeClr val="tx2"/>
                  </a:solidFill>
                </a:rPr>
                <a:t>B 143</a:t>
              </a:r>
            </a:p>
          </p:txBody>
        </p:sp>
        <p:sp>
          <p:nvSpPr>
            <p:cNvPr id="1175" name="TextBox 1174">
              <a:extLst>
                <a:ext uri="{FF2B5EF4-FFF2-40B4-BE49-F238E27FC236}">
                  <a16:creationId xmlns:a16="http://schemas.microsoft.com/office/drawing/2014/main" id="{0707412D-03F9-4EA0-72C4-AF6E87314E1D}"/>
                </a:ext>
              </a:extLst>
            </p:cNvPr>
            <p:cNvSpPr txBox="1"/>
            <p:nvPr/>
          </p:nvSpPr>
          <p:spPr>
            <a:xfrm>
              <a:off x="8381035"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#ffd8c7</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216</a:t>
              </a:r>
              <a:br>
                <a:rPr lang="en-IE" sz="800" dirty="0">
                  <a:solidFill>
                    <a:schemeClr val="tx2"/>
                  </a:solidFill>
                </a:rPr>
              </a:br>
              <a:r>
                <a:rPr lang="en-IE" sz="800" dirty="0">
                  <a:solidFill>
                    <a:schemeClr val="tx2"/>
                  </a:solidFill>
                </a:rPr>
                <a:t>B 199</a:t>
              </a:r>
            </a:p>
          </p:txBody>
        </p:sp>
        <p:sp>
          <p:nvSpPr>
            <p:cNvPr id="1176" name="TextBox 1175">
              <a:extLst>
                <a:ext uri="{FF2B5EF4-FFF2-40B4-BE49-F238E27FC236}">
                  <a16:creationId xmlns:a16="http://schemas.microsoft.com/office/drawing/2014/main" id="{9D7E0026-EC76-3E3C-996A-A415910EEA52}"/>
                </a:ext>
              </a:extLst>
            </p:cNvPr>
            <p:cNvSpPr txBox="1"/>
            <p:nvPr/>
          </p:nvSpPr>
          <p:spPr>
            <a:xfrm>
              <a:off x="8381035"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#fff0e9</a:t>
              </a:r>
              <a:br>
                <a:rPr lang="en-IE" sz="800" dirty="0">
                  <a:solidFill>
                    <a:schemeClr val="tx2"/>
                  </a:solidFill>
                </a:rPr>
              </a:br>
              <a:r>
                <a:rPr lang="en-IE" sz="800" dirty="0">
                  <a:solidFill>
                    <a:schemeClr val="tx2"/>
                  </a:solidFill>
                </a:rPr>
                <a:t>R 255</a:t>
              </a:r>
              <a:br>
                <a:rPr lang="en-IE" sz="800" dirty="0">
                  <a:solidFill>
                    <a:schemeClr val="tx2"/>
                  </a:solidFill>
                </a:rPr>
              </a:br>
              <a:r>
                <a:rPr lang="en-IE" sz="800" dirty="0">
                  <a:solidFill>
                    <a:schemeClr val="tx2"/>
                  </a:solidFill>
                </a:rPr>
                <a:t>G 240</a:t>
              </a:r>
              <a:br>
                <a:rPr lang="en-IE" sz="800" dirty="0">
                  <a:solidFill>
                    <a:schemeClr val="tx2"/>
                  </a:solidFill>
                </a:rPr>
              </a:br>
              <a:r>
                <a:rPr lang="en-IE" sz="800" dirty="0">
                  <a:solidFill>
                    <a:schemeClr val="tx2"/>
                  </a:solidFill>
                </a:rPr>
                <a:t>B 233</a:t>
              </a:r>
            </a:p>
          </p:txBody>
        </p:sp>
        <p:sp>
          <p:nvSpPr>
            <p:cNvPr id="1177" name="TextBox 1176">
              <a:extLst>
                <a:ext uri="{FF2B5EF4-FFF2-40B4-BE49-F238E27FC236}">
                  <a16:creationId xmlns:a16="http://schemas.microsoft.com/office/drawing/2014/main" id="{1551CB91-8FE0-0D16-1DFB-BCE5C4D9F855}"/>
                </a:ext>
              </a:extLst>
            </p:cNvPr>
            <p:cNvSpPr txBox="1"/>
            <p:nvPr/>
          </p:nvSpPr>
          <p:spPr>
            <a:xfrm>
              <a:off x="9245739"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#dc281e</a:t>
              </a:r>
              <a:br>
                <a:rPr lang="en-IE" sz="800" dirty="0">
                  <a:solidFill>
                    <a:schemeClr val="tx2"/>
                  </a:solidFill>
                </a:rPr>
              </a:br>
              <a:r>
                <a:rPr lang="en-IE" sz="800" dirty="0">
                  <a:solidFill>
                    <a:schemeClr val="tx2"/>
                  </a:solidFill>
                </a:rPr>
                <a:t>R 220</a:t>
              </a:r>
              <a:br>
                <a:rPr lang="en-IE" sz="800" dirty="0">
                  <a:solidFill>
                    <a:schemeClr val="tx2"/>
                  </a:solidFill>
                </a:rPr>
              </a:br>
              <a:r>
                <a:rPr lang="en-IE" sz="800" dirty="0">
                  <a:solidFill>
                    <a:schemeClr val="tx2"/>
                  </a:solidFill>
                </a:rPr>
                <a:t>G 40</a:t>
              </a:r>
              <a:br>
                <a:rPr lang="en-IE" sz="800" dirty="0">
                  <a:solidFill>
                    <a:schemeClr val="tx2"/>
                  </a:solidFill>
                </a:rPr>
              </a:br>
              <a:r>
                <a:rPr lang="en-IE" sz="800" dirty="0">
                  <a:solidFill>
                    <a:schemeClr val="tx2"/>
                  </a:solidFill>
                </a:rPr>
                <a:t>B 30</a:t>
              </a:r>
            </a:p>
          </p:txBody>
        </p:sp>
        <p:sp>
          <p:nvSpPr>
            <p:cNvPr id="1178" name="TextBox 1177">
              <a:extLst>
                <a:ext uri="{FF2B5EF4-FFF2-40B4-BE49-F238E27FC236}">
                  <a16:creationId xmlns:a16="http://schemas.microsoft.com/office/drawing/2014/main" id="{FAEDF829-0833-7276-0A19-F383A361116E}"/>
                </a:ext>
              </a:extLst>
            </p:cNvPr>
            <p:cNvSpPr txBox="1"/>
            <p:nvPr/>
          </p:nvSpPr>
          <p:spPr>
            <a:xfrm>
              <a:off x="9245739"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#e55e56</a:t>
              </a:r>
              <a:br>
                <a:rPr lang="en-IE" sz="800" dirty="0">
                  <a:solidFill>
                    <a:schemeClr val="tx2"/>
                  </a:solidFill>
                </a:rPr>
              </a:br>
              <a:r>
                <a:rPr lang="en-IE" sz="800" dirty="0">
                  <a:solidFill>
                    <a:schemeClr val="tx2"/>
                  </a:solidFill>
                </a:rPr>
                <a:t>R 229</a:t>
              </a:r>
              <a:br>
                <a:rPr lang="en-IE" sz="800" dirty="0">
                  <a:solidFill>
                    <a:schemeClr val="tx2"/>
                  </a:solidFill>
                </a:rPr>
              </a:br>
              <a:r>
                <a:rPr lang="en-IE" sz="800" dirty="0">
                  <a:solidFill>
                    <a:schemeClr val="tx2"/>
                  </a:solidFill>
                </a:rPr>
                <a:t>G 94</a:t>
              </a:r>
              <a:br>
                <a:rPr lang="en-IE" sz="800" dirty="0">
                  <a:solidFill>
                    <a:schemeClr val="tx2"/>
                  </a:solidFill>
                </a:rPr>
              </a:br>
              <a:r>
                <a:rPr lang="en-IE" sz="800" dirty="0">
                  <a:solidFill>
                    <a:schemeClr val="tx2"/>
                  </a:solidFill>
                </a:rPr>
                <a:t>B 86</a:t>
              </a:r>
            </a:p>
          </p:txBody>
        </p:sp>
        <p:sp>
          <p:nvSpPr>
            <p:cNvPr id="1179" name="TextBox 1178">
              <a:extLst>
                <a:ext uri="{FF2B5EF4-FFF2-40B4-BE49-F238E27FC236}">
                  <a16:creationId xmlns:a16="http://schemas.microsoft.com/office/drawing/2014/main" id="{5B2F3901-27CD-CCAF-0DAE-A56C5F4BAAF0}"/>
                </a:ext>
              </a:extLst>
            </p:cNvPr>
            <p:cNvSpPr txBox="1"/>
            <p:nvPr/>
          </p:nvSpPr>
          <p:spPr>
            <a:xfrm>
              <a:off x="9245739"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#ee938f</a:t>
              </a:r>
              <a:br>
                <a:rPr lang="en-IE" sz="800" dirty="0">
                  <a:solidFill>
                    <a:schemeClr val="tx2"/>
                  </a:solidFill>
                </a:rPr>
              </a:br>
              <a:r>
                <a:rPr lang="en-IE" sz="800" dirty="0">
                  <a:solidFill>
                    <a:schemeClr val="tx2"/>
                  </a:solidFill>
                </a:rPr>
                <a:t>R 238</a:t>
              </a:r>
              <a:br>
                <a:rPr lang="en-IE" sz="800" dirty="0">
                  <a:solidFill>
                    <a:schemeClr val="tx2"/>
                  </a:solidFill>
                </a:rPr>
              </a:br>
              <a:r>
                <a:rPr lang="en-IE" sz="800" dirty="0">
                  <a:solidFill>
                    <a:schemeClr val="tx2"/>
                  </a:solidFill>
                </a:rPr>
                <a:t>G 147</a:t>
              </a:r>
              <a:br>
                <a:rPr lang="en-IE" sz="800" dirty="0">
                  <a:solidFill>
                    <a:schemeClr val="tx2"/>
                  </a:solidFill>
                </a:rPr>
              </a:br>
              <a:r>
                <a:rPr lang="en-IE" sz="800" dirty="0">
                  <a:solidFill>
                    <a:schemeClr val="tx2"/>
                  </a:solidFill>
                </a:rPr>
                <a:t>B 143</a:t>
              </a:r>
            </a:p>
          </p:txBody>
        </p:sp>
        <p:sp>
          <p:nvSpPr>
            <p:cNvPr id="1180" name="TextBox 1179">
              <a:extLst>
                <a:ext uri="{FF2B5EF4-FFF2-40B4-BE49-F238E27FC236}">
                  <a16:creationId xmlns:a16="http://schemas.microsoft.com/office/drawing/2014/main" id="{B5E08C37-3EF2-25EA-3F47-11DD78A152C5}"/>
                </a:ext>
              </a:extLst>
            </p:cNvPr>
            <p:cNvSpPr txBox="1"/>
            <p:nvPr/>
          </p:nvSpPr>
          <p:spPr>
            <a:xfrm>
              <a:off x="9245739"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#f6c9c7</a:t>
              </a:r>
              <a:br>
                <a:rPr lang="en-IE" sz="800" dirty="0">
                  <a:solidFill>
                    <a:schemeClr val="tx2"/>
                  </a:solidFill>
                </a:rPr>
              </a:br>
              <a:r>
                <a:rPr lang="en-IE" sz="800" dirty="0">
                  <a:solidFill>
                    <a:schemeClr val="tx2"/>
                  </a:solidFill>
                </a:rPr>
                <a:t>R 246</a:t>
              </a:r>
              <a:br>
                <a:rPr lang="en-IE" sz="800" dirty="0">
                  <a:solidFill>
                    <a:schemeClr val="tx2"/>
                  </a:solidFill>
                </a:rPr>
              </a:br>
              <a:r>
                <a:rPr lang="en-IE" sz="800" dirty="0">
                  <a:solidFill>
                    <a:schemeClr val="tx2"/>
                  </a:solidFill>
                </a:rPr>
                <a:t>G 201</a:t>
              </a:r>
              <a:br>
                <a:rPr lang="en-IE" sz="800" dirty="0">
                  <a:solidFill>
                    <a:schemeClr val="tx2"/>
                  </a:solidFill>
                </a:rPr>
              </a:br>
              <a:r>
                <a:rPr lang="en-IE" sz="800" dirty="0">
                  <a:solidFill>
                    <a:schemeClr val="tx2"/>
                  </a:solidFill>
                </a:rPr>
                <a:t>B 199</a:t>
              </a:r>
            </a:p>
          </p:txBody>
        </p:sp>
        <p:sp>
          <p:nvSpPr>
            <p:cNvPr id="1181" name="TextBox 1180">
              <a:extLst>
                <a:ext uri="{FF2B5EF4-FFF2-40B4-BE49-F238E27FC236}">
                  <a16:creationId xmlns:a16="http://schemas.microsoft.com/office/drawing/2014/main" id="{80D43984-CD33-237C-6D1F-E22A1B3B8651}"/>
                </a:ext>
              </a:extLst>
            </p:cNvPr>
            <p:cNvSpPr txBox="1"/>
            <p:nvPr/>
          </p:nvSpPr>
          <p:spPr>
            <a:xfrm>
              <a:off x="9245739"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#fceae9</a:t>
              </a:r>
              <a:br>
                <a:rPr lang="en-IE" sz="800" dirty="0">
                  <a:solidFill>
                    <a:schemeClr val="tx2"/>
                  </a:solidFill>
                </a:rPr>
              </a:br>
              <a:r>
                <a:rPr lang="en-IE" sz="800" dirty="0">
                  <a:solidFill>
                    <a:schemeClr val="tx2"/>
                  </a:solidFill>
                </a:rPr>
                <a:t>R 252</a:t>
              </a:r>
              <a:br>
                <a:rPr lang="en-IE" sz="800" dirty="0">
                  <a:solidFill>
                    <a:schemeClr val="tx2"/>
                  </a:solidFill>
                </a:rPr>
              </a:br>
              <a:r>
                <a:rPr lang="en-IE" sz="800" dirty="0">
                  <a:solidFill>
                    <a:schemeClr val="tx2"/>
                  </a:solidFill>
                </a:rPr>
                <a:t>G 234</a:t>
              </a:r>
              <a:br>
                <a:rPr lang="en-IE" sz="800" dirty="0">
                  <a:solidFill>
                    <a:schemeClr val="tx2"/>
                  </a:solidFill>
                </a:rPr>
              </a:br>
              <a:r>
                <a:rPr lang="en-IE" sz="800" dirty="0">
                  <a:solidFill>
                    <a:schemeClr val="tx2"/>
                  </a:solidFill>
                </a:rPr>
                <a:t>B 233</a:t>
              </a:r>
            </a:p>
          </p:txBody>
        </p:sp>
        <p:sp>
          <p:nvSpPr>
            <p:cNvPr id="1182" name="TextBox 1181">
              <a:extLst>
                <a:ext uri="{FF2B5EF4-FFF2-40B4-BE49-F238E27FC236}">
                  <a16:creationId xmlns:a16="http://schemas.microsoft.com/office/drawing/2014/main" id="{A91302F2-8132-499E-9126-81F5742AD6EB}"/>
                </a:ext>
              </a:extLst>
            </p:cNvPr>
            <p:cNvSpPr txBox="1"/>
            <p:nvPr/>
          </p:nvSpPr>
          <p:spPr>
            <a:xfrm>
              <a:off x="10120382"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#823278</a:t>
              </a:r>
              <a:br>
                <a:rPr lang="en-IE" sz="800" dirty="0">
                  <a:solidFill>
                    <a:schemeClr val="tx2"/>
                  </a:solidFill>
                </a:rPr>
              </a:br>
              <a:r>
                <a:rPr lang="en-IE" sz="800" dirty="0">
                  <a:solidFill>
                    <a:schemeClr val="tx2"/>
                  </a:solidFill>
                </a:rPr>
                <a:t>R 130</a:t>
              </a:r>
              <a:br>
                <a:rPr lang="en-IE" sz="800" dirty="0">
                  <a:solidFill>
                    <a:schemeClr val="tx2"/>
                  </a:solidFill>
                </a:rPr>
              </a:br>
              <a:r>
                <a:rPr lang="en-IE" sz="800" dirty="0">
                  <a:solidFill>
                    <a:schemeClr val="tx2"/>
                  </a:solidFill>
                </a:rPr>
                <a:t>G 50</a:t>
              </a:r>
              <a:br>
                <a:rPr lang="en-IE" sz="800" dirty="0">
                  <a:solidFill>
                    <a:schemeClr val="tx2"/>
                  </a:solidFill>
                </a:rPr>
              </a:br>
              <a:r>
                <a:rPr lang="en-IE" sz="800" dirty="0">
                  <a:solidFill>
                    <a:schemeClr val="tx2"/>
                  </a:solidFill>
                </a:rPr>
                <a:t>B 120</a:t>
              </a:r>
            </a:p>
          </p:txBody>
        </p:sp>
        <p:sp>
          <p:nvSpPr>
            <p:cNvPr id="1183" name="TextBox 1182">
              <a:extLst>
                <a:ext uri="{FF2B5EF4-FFF2-40B4-BE49-F238E27FC236}">
                  <a16:creationId xmlns:a16="http://schemas.microsoft.com/office/drawing/2014/main" id="{57843B1B-E9D3-CD82-D403-617846E00CF9}"/>
                </a:ext>
              </a:extLst>
            </p:cNvPr>
            <p:cNvSpPr txBox="1"/>
            <p:nvPr/>
          </p:nvSpPr>
          <p:spPr>
            <a:xfrm>
              <a:off x="10120382"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#a1659a</a:t>
              </a:r>
              <a:br>
                <a:rPr lang="en-IE" sz="800" dirty="0">
                  <a:solidFill>
                    <a:schemeClr val="tx2"/>
                  </a:solidFill>
                </a:rPr>
              </a:br>
              <a:r>
                <a:rPr lang="en-IE" sz="800" dirty="0">
                  <a:solidFill>
                    <a:schemeClr val="tx2"/>
                  </a:solidFill>
                </a:rPr>
                <a:t>R 161</a:t>
              </a:r>
              <a:br>
                <a:rPr lang="en-IE" sz="800" dirty="0">
                  <a:solidFill>
                    <a:schemeClr val="tx2"/>
                  </a:solidFill>
                </a:rPr>
              </a:br>
              <a:r>
                <a:rPr lang="en-IE" sz="800" dirty="0">
                  <a:solidFill>
                    <a:schemeClr val="tx2"/>
                  </a:solidFill>
                </a:rPr>
                <a:t>G 101</a:t>
              </a:r>
              <a:br>
                <a:rPr lang="en-IE" sz="800" dirty="0">
                  <a:solidFill>
                    <a:schemeClr val="tx2"/>
                  </a:solidFill>
                </a:rPr>
              </a:br>
              <a:r>
                <a:rPr lang="en-IE" sz="800" dirty="0">
                  <a:solidFill>
                    <a:schemeClr val="tx2"/>
                  </a:solidFill>
                </a:rPr>
                <a:t>B 154</a:t>
              </a:r>
            </a:p>
          </p:txBody>
        </p:sp>
        <p:sp>
          <p:nvSpPr>
            <p:cNvPr id="1184" name="TextBox 1183">
              <a:extLst>
                <a:ext uri="{FF2B5EF4-FFF2-40B4-BE49-F238E27FC236}">
                  <a16:creationId xmlns:a16="http://schemas.microsoft.com/office/drawing/2014/main" id="{DCCCEB46-EA18-B3E1-2B00-AC7091F22DBC}"/>
                </a:ext>
              </a:extLst>
            </p:cNvPr>
            <p:cNvSpPr txBox="1"/>
            <p:nvPr/>
          </p:nvSpPr>
          <p:spPr>
            <a:xfrm>
              <a:off x="10120382"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#c199bc</a:t>
              </a:r>
              <a:br>
                <a:rPr lang="en-IE" sz="800" dirty="0">
                  <a:solidFill>
                    <a:schemeClr val="tx2"/>
                  </a:solidFill>
                </a:rPr>
              </a:br>
              <a:r>
                <a:rPr lang="en-IE" sz="800" dirty="0">
                  <a:solidFill>
                    <a:schemeClr val="tx2"/>
                  </a:solidFill>
                </a:rPr>
                <a:t>R 193</a:t>
              </a:r>
              <a:br>
                <a:rPr lang="en-IE" sz="800" dirty="0">
                  <a:solidFill>
                    <a:schemeClr val="tx2"/>
                  </a:solidFill>
                </a:rPr>
              </a:br>
              <a:r>
                <a:rPr lang="en-IE" sz="800" dirty="0">
                  <a:solidFill>
                    <a:schemeClr val="tx2"/>
                  </a:solidFill>
                </a:rPr>
                <a:t>G 153</a:t>
              </a:r>
              <a:br>
                <a:rPr lang="en-IE" sz="800" dirty="0">
                  <a:solidFill>
                    <a:schemeClr val="tx2"/>
                  </a:solidFill>
                </a:rPr>
              </a:br>
              <a:r>
                <a:rPr lang="en-IE" sz="800" dirty="0">
                  <a:solidFill>
                    <a:schemeClr val="tx2"/>
                  </a:solidFill>
                </a:rPr>
                <a:t>B 188</a:t>
              </a:r>
            </a:p>
          </p:txBody>
        </p:sp>
        <p:sp>
          <p:nvSpPr>
            <p:cNvPr id="1185" name="TextBox 1184">
              <a:extLst>
                <a:ext uri="{FF2B5EF4-FFF2-40B4-BE49-F238E27FC236}">
                  <a16:creationId xmlns:a16="http://schemas.microsoft.com/office/drawing/2014/main" id="{F7589DF1-6D74-7D33-4836-81AF1BE5A4AC}"/>
                </a:ext>
              </a:extLst>
            </p:cNvPr>
            <p:cNvSpPr txBox="1"/>
            <p:nvPr/>
          </p:nvSpPr>
          <p:spPr>
            <a:xfrm>
              <a:off x="10120382"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#e0ccdd</a:t>
              </a:r>
              <a:br>
                <a:rPr lang="en-IE" sz="800" dirty="0">
                  <a:solidFill>
                    <a:schemeClr val="tx2"/>
                  </a:solidFill>
                </a:rPr>
              </a:br>
              <a:r>
                <a:rPr lang="en-IE" sz="800" dirty="0">
                  <a:solidFill>
                    <a:schemeClr val="tx2"/>
                  </a:solidFill>
                </a:rPr>
                <a:t>R 224</a:t>
              </a:r>
              <a:br>
                <a:rPr lang="en-IE" sz="800" dirty="0">
                  <a:solidFill>
                    <a:schemeClr val="tx2"/>
                  </a:solidFill>
                </a:rPr>
              </a:br>
              <a:r>
                <a:rPr lang="en-IE" sz="800" dirty="0">
                  <a:solidFill>
                    <a:schemeClr val="tx2"/>
                  </a:solidFill>
                </a:rPr>
                <a:t>G 204</a:t>
              </a:r>
              <a:br>
                <a:rPr lang="en-IE" sz="800" dirty="0">
                  <a:solidFill>
                    <a:schemeClr val="tx2"/>
                  </a:solidFill>
                </a:rPr>
              </a:br>
              <a:r>
                <a:rPr lang="en-IE" sz="800" dirty="0">
                  <a:solidFill>
                    <a:schemeClr val="tx2"/>
                  </a:solidFill>
                </a:rPr>
                <a:t>B 221</a:t>
              </a:r>
            </a:p>
          </p:txBody>
        </p:sp>
        <p:sp>
          <p:nvSpPr>
            <p:cNvPr id="1186" name="TextBox 1185">
              <a:extLst>
                <a:ext uri="{FF2B5EF4-FFF2-40B4-BE49-F238E27FC236}">
                  <a16:creationId xmlns:a16="http://schemas.microsoft.com/office/drawing/2014/main" id="{47437641-193B-FB6A-8D6A-E1C6F732AF90}"/>
                </a:ext>
              </a:extLst>
            </p:cNvPr>
            <p:cNvSpPr txBox="1"/>
            <p:nvPr/>
          </p:nvSpPr>
          <p:spPr>
            <a:xfrm>
              <a:off x="10120382"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#f3ebf2</a:t>
              </a:r>
              <a:br>
                <a:rPr lang="en-IE" sz="800" dirty="0">
                  <a:solidFill>
                    <a:schemeClr val="tx2"/>
                  </a:solidFill>
                </a:rPr>
              </a:br>
              <a:r>
                <a:rPr lang="en-IE" sz="800" dirty="0">
                  <a:solidFill>
                    <a:schemeClr val="tx2"/>
                  </a:solidFill>
                </a:rPr>
                <a:t>R 243</a:t>
              </a:r>
              <a:br>
                <a:rPr lang="en-IE" sz="800" dirty="0">
                  <a:solidFill>
                    <a:schemeClr val="tx2"/>
                  </a:solidFill>
                </a:rPr>
              </a:br>
              <a:r>
                <a:rPr lang="en-IE" sz="800" dirty="0">
                  <a:solidFill>
                    <a:schemeClr val="tx2"/>
                  </a:solidFill>
                </a:rPr>
                <a:t>G 50</a:t>
              </a:r>
              <a:br>
                <a:rPr lang="en-IE" sz="800" dirty="0">
                  <a:solidFill>
                    <a:schemeClr val="tx2"/>
                  </a:solidFill>
                </a:rPr>
              </a:br>
              <a:r>
                <a:rPr lang="en-IE" sz="800" dirty="0">
                  <a:solidFill>
                    <a:schemeClr val="tx2"/>
                  </a:solidFill>
                </a:rPr>
                <a:t>B 120</a:t>
              </a:r>
            </a:p>
          </p:txBody>
        </p:sp>
        <p:sp>
          <p:nvSpPr>
            <p:cNvPr id="1187" name="TextBox 1186">
              <a:extLst>
                <a:ext uri="{FF2B5EF4-FFF2-40B4-BE49-F238E27FC236}">
                  <a16:creationId xmlns:a16="http://schemas.microsoft.com/office/drawing/2014/main" id="{7791B3F5-4BEE-4E9D-13C4-813D03640F48}"/>
                </a:ext>
              </a:extLst>
            </p:cNvPr>
            <p:cNvSpPr txBox="1"/>
            <p:nvPr/>
          </p:nvSpPr>
          <p:spPr>
            <a:xfrm>
              <a:off x="11004965" y="176332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#001e69</a:t>
              </a:r>
              <a:br>
                <a:rPr lang="en-IE" sz="800" dirty="0">
                  <a:solidFill>
                    <a:schemeClr val="tx2"/>
                  </a:solidFill>
                </a:rPr>
              </a:br>
              <a:r>
                <a:rPr lang="en-IE" sz="800" dirty="0">
                  <a:solidFill>
                    <a:schemeClr val="tx2"/>
                  </a:solidFill>
                </a:rPr>
                <a:t>R 0</a:t>
              </a:r>
              <a:br>
                <a:rPr lang="en-IE" sz="800" dirty="0">
                  <a:solidFill>
                    <a:schemeClr val="tx2"/>
                  </a:solidFill>
                </a:rPr>
              </a:br>
              <a:r>
                <a:rPr lang="en-IE" sz="800" dirty="0">
                  <a:solidFill>
                    <a:schemeClr val="tx2"/>
                  </a:solidFill>
                </a:rPr>
                <a:t>G 30</a:t>
              </a:r>
              <a:br>
                <a:rPr lang="en-IE" sz="800" dirty="0">
                  <a:solidFill>
                    <a:schemeClr val="tx2"/>
                  </a:solidFill>
                </a:rPr>
              </a:br>
              <a:r>
                <a:rPr lang="en-IE" sz="800" dirty="0">
                  <a:solidFill>
                    <a:schemeClr val="tx2"/>
                  </a:solidFill>
                </a:rPr>
                <a:t>B 105</a:t>
              </a:r>
            </a:p>
          </p:txBody>
        </p:sp>
        <p:sp>
          <p:nvSpPr>
            <p:cNvPr id="1188" name="TextBox 1187">
              <a:extLst>
                <a:ext uri="{FF2B5EF4-FFF2-40B4-BE49-F238E27FC236}">
                  <a16:creationId xmlns:a16="http://schemas.microsoft.com/office/drawing/2014/main" id="{FA911C2F-DF4C-B6F4-D646-3FE4575CBA4E}"/>
                </a:ext>
              </a:extLst>
            </p:cNvPr>
            <p:cNvSpPr txBox="1"/>
            <p:nvPr/>
          </p:nvSpPr>
          <p:spPr>
            <a:xfrm>
              <a:off x="11004965" y="2738485"/>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#40568f</a:t>
              </a:r>
              <a:br>
                <a:rPr lang="en-IE" sz="800" dirty="0">
                  <a:solidFill>
                    <a:schemeClr val="tx2"/>
                  </a:solidFill>
                </a:rPr>
              </a:br>
              <a:r>
                <a:rPr lang="en-IE" sz="800" dirty="0">
                  <a:solidFill>
                    <a:schemeClr val="tx2"/>
                  </a:solidFill>
                </a:rPr>
                <a:t>R 64</a:t>
              </a:r>
              <a:br>
                <a:rPr lang="en-IE" sz="800" dirty="0">
                  <a:solidFill>
                    <a:schemeClr val="tx2"/>
                  </a:solidFill>
                </a:rPr>
              </a:br>
              <a:r>
                <a:rPr lang="en-IE" sz="800" dirty="0">
                  <a:solidFill>
                    <a:schemeClr val="tx2"/>
                  </a:solidFill>
                </a:rPr>
                <a:t>G 86</a:t>
              </a:r>
              <a:br>
                <a:rPr lang="en-IE" sz="800" dirty="0">
                  <a:solidFill>
                    <a:schemeClr val="tx2"/>
                  </a:solidFill>
                </a:rPr>
              </a:br>
              <a:r>
                <a:rPr lang="en-IE" sz="800" dirty="0">
                  <a:solidFill>
                    <a:schemeClr val="tx2"/>
                  </a:solidFill>
                </a:rPr>
                <a:t>B 143</a:t>
              </a:r>
            </a:p>
          </p:txBody>
        </p:sp>
        <p:sp>
          <p:nvSpPr>
            <p:cNvPr id="1189" name="TextBox 1188">
              <a:extLst>
                <a:ext uri="{FF2B5EF4-FFF2-40B4-BE49-F238E27FC236}">
                  <a16:creationId xmlns:a16="http://schemas.microsoft.com/office/drawing/2014/main" id="{CAA72D35-B939-0B49-F736-FBBC11EAFD1C}"/>
                </a:ext>
              </a:extLst>
            </p:cNvPr>
            <p:cNvSpPr txBox="1"/>
            <p:nvPr/>
          </p:nvSpPr>
          <p:spPr>
            <a:xfrm>
              <a:off x="11004965" y="373746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#808fb4</a:t>
              </a:r>
              <a:br>
                <a:rPr lang="en-IE" sz="800" dirty="0">
                  <a:solidFill>
                    <a:schemeClr val="tx2"/>
                  </a:solidFill>
                </a:rPr>
              </a:br>
              <a:r>
                <a:rPr lang="en-IE" sz="800" dirty="0">
                  <a:solidFill>
                    <a:schemeClr val="tx2"/>
                  </a:solidFill>
                </a:rPr>
                <a:t>R 128</a:t>
              </a:r>
              <a:br>
                <a:rPr lang="en-IE" sz="800" dirty="0">
                  <a:solidFill>
                    <a:schemeClr val="tx2"/>
                  </a:solidFill>
                </a:rPr>
              </a:br>
              <a:r>
                <a:rPr lang="en-IE" sz="800" dirty="0">
                  <a:solidFill>
                    <a:schemeClr val="tx2"/>
                  </a:solidFill>
                </a:rPr>
                <a:t>G 143</a:t>
              </a:r>
              <a:br>
                <a:rPr lang="en-IE" sz="800" dirty="0">
                  <a:solidFill>
                    <a:schemeClr val="tx2"/>
                  </a:solidFill>
                </a:rPr>
              </a:br>
              <a:r>
                <a:rPr lang="en-IE" sz="800" dirty="0">
                  <a:solidFill>
                    <a:schemeClr val="tx2"/>
                  </a:solidFill>
                </a:rPr>
                <a:t>B 180</a:t>
              </a:r>
            </a:p>
          </p:txBody>
        </p:sp>
        <p:sp>
          <p:nvSpPr>
            <p:cNvPr id="1190" name="TextBox 1189">
              <a:extLst>
                <a:ext uri="{FF2B5EF4-FFF2-40B4-BE49-F238E27FC236}">
                  <a16:creationId xmlns:a16="http://schemas.microsoft.com/office/drawing/2014/main" id="{7FCA732E-B52A-3AAF-B4C6-F86C72D033CB}"/>
                </a:ext>
              </a:extLst>
            </p:cNvPr>
            <p:cNvSpPr txBox="1"/>
            <p:nvPr/>
          </p:nvSpPr>
          <p:spPr>
            <a:xfrm>
              <a:off x="11004965" y="4716488"/>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#bfc7da</a:t>
              </a:r>
              <a:br>
                <a:rPr lang="en-IE" sz="800" dirty="0">
                  <a:solidFill>
                    <a:schemeClr val="tx2"/>
                  </a:solidFill>
                </a:rPr>
              </a:br>
              <a:r>
                <a:rPr lang="en-IE" sz="800" dirty="0">
                  <a:solidFill>
                    <a:schemeClr val="tx2"/>
                  </a:solidFill>
                </a:rPr>
                <a:t>R 191</a:t>
              </a:r>
              <a:br>
                <a:rPr lang="en-IE" sz="800" dirty="0">
                  <a:solidFill>
                    <a:schemeClr val="tx2"/>
                  </a:solidFill>
                </a:rPr>
              </a:br>
              <a:r>
                <a:rPr lang="en-IE" sz="800" dirty="0">
                  <a:solidFill>
                    <a:schemeClr val="tx2"/>
                  </a:solidFill>
                </a:rPr>
                <a:t>G 199</a:t>
              </a:r>
              <a:br>
                <a:rPr lang="en-IE" sz="800" dirty="0">
                  <a:solidFill>
                    <a:schemeClr val="tx2"/>
                  </a:solidFill>
                </a:rPr>
              </a:br>
              <a:r>
                <a:rPr lang="en-IE" sz="800" dirty="0">
                  <a:solidFill>
                    <a:schemeClr val="tx2"/>
                  </a:solidFill>
                </a:rPr>
                <a:t>B 218</a:t>
              </a:r>
            </a:p>
          </p:txBody>
        </p:sp>
        <p:sp>
          <p:nvSpPr>
            <p:cNvPr id="1191" name="TextBox 1190">
              <a:extLst>
                <a:ext uri="{FF2B5EF4-FFF2-40B4-BE49-F238E27FC236}">
                  <a16:creationId xmlns:a16="http://schemas.microsoft.com/office/drawing/2014/main" id="{DEA71D82-F4F0-C596-9DF2-37F4F2ADA6EE}"/>
                </a:ext>
              </a:extLst>
            </p:cNvPr>
            <p:cNvSpPr txBox="1"/>
            <p:nvPr/>
          </p:nvSpPr>
          <p:spPr>
            <a:xfrm>
              <a:off x="11004965" y="5712640"/>
              <a:ext cx="775500" cy="535531"/>
            </a:xfrm>
            <a:prstGeom prst="rect">
              <a:avLst/>
            </a:prstGeom>
            <a:noFill/>
          </p:spPr>
          <p:txBody>
            <a:bodyPr wrap="square" lIns="0" rIns="0">
              <a:spAutoFit/>
            </a:bodyPr>
            <a:lstStyle/>
            <a:p>
              <a:pPr>
                <a:lnSpc>
                  <a:spcPct val="90000"/>
                </a:lnSpc>
                <a:buNone/>
              </a:pPr>
              <a:r>
                <a:rPr lang="en-IE" sz="800" b="1" dirty="0">
                  <a:solidFill>
                    <a:schemeClr val="tx2"/>
                  </a:solidFill>
                </a:rPr>
                <a:t>#e6e9f0</a:t>
              </a:r>
              <a:br>
                <a:rPr lang="en-IE" sz="800" dirty="0">
                  <a:solidFill>
                    <a:schemeClr val="tx2"/>
                  </a:solidFill>
                </a:rPr>
              </a:br>
              <a:r>
                <a:rPr lang="en-IE" sz="800" dirty="0">
                  <a:solidFill>
                    <a:schemeClr val="tx2"/>
                  </a:solidFill>
                </a:rPr>
                <a:t>R 230</a:t>
              </a:r>
              <a:br>
                <a:rPr lang="en-IE" sz="800" dirty="0">
                  <a:solidFill>
                    <a:schemeClr val="tx2"/>
                  </a:solidFill>
                </a:rPr>
              </a:br>
              <a:r>
                <a:rPr lang="en-IE" sz="800" dirty="0">
                  <a:solidFill>
                    <a:schemeClr val="tx2"/>
                  </a:solidFill>
                </a:rPr>
                <a:t>G 233</a:t>
              </a:r>
              <a:br>
                <a:rPr lang="en-IE" sz="800" dirty="0">
                  <a:solidFill>
                    <a:schemeClr val="tx2"/>
                  </a:solidFill>
                </a:rPr>
              </a:br>
              <a:r>
                <a:rPr lang="en-IE" sz="800" dirty="0">
                  <a:solidFill>
                    <a:schemeClr val="tx2"/>
                  </a:solidFill>
                </a:rPr>
                <a:t>B 240</a:t>
              </a:r>
            </a:p>
          </p:txBody>
        </p:sp>
      </p:grpSp>
      <p:sp>
        <p:nvSpPr>
          <p:cNvPr id="4" name="Slide Number Placeholder 3">
            <a:extLst>
              <a:ext uri="{FF2B5EF4-FFF2-40B4-BE49-F238E27FC236}">
                <a16:creationId xmlns:a16="http://schemas.microsoft.com/office/drawing/2014/main" id="{42C5E109-5831-2E71-0144-17EDFF43DE2D}"/>
              </a:ex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21</a:t>
            </a:fld>
            <a:endParaRPr lang="en-IE" noProof="0" dirty="0"/>
          </a:p>
        </p:txBody>
      </p:sp>
    </p:spTree>
    <p:extLst>
      <p:ext uri="{BB962C8B-B14F-4D97-AF65-F5344CB8AC3E}">
        <p14:creationId xmlns:p14="http://schemas.microsoft.com/office/powerpoint/2010/main" val="3979006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9B18-76DD-BC40-9D70-79220064EA41}"/>
              </a:ext>
            </a:extLst>
          </p:cNvPr>
          <p:cNvSpPr>
            <a:spLocks noGrp="1"/>
          </p:cNvSpPr>
          <p:nvPr>
            <p:ph type="title"/>
          </p:nvPr>
        </p:nvSpPr>
        <p:spPr/>
        <p:txBody>
          <a:bodyPr/>
          <a:lstStyle/>
          <a:p>
            <a:r>
              <a:rPr lang="en-IE" noProof="0" dirty="0"/>
              <a:t>Accessibility Instructions</a:t>
            </a:r>
            <a:br>
              <a:rPr lang="en-IE" noProof="0" dirty="0"/>
            </a:br>
            <a:endParaRPr lang="en-IE" noProof="0" dirty="0"/>
          </a:p>
        </p:txBody>
      </p:sp>
      <p:sp>
        <p:nvSpPr>
          <p:cNvPr id="4" name="Content Placeholder 2">
            <a:extLst>
              <a:ext uri="{FF2B5EF4-FFF2-40B4-BE49-F238E27FC236}">
                <a16:creationId xmlns:a16="http://schemas.microsoft.com/office/drawing/2014/main" id="{BEAF932F-C7F7-264A-B9AF-40B288649DBB}"/>
              </a:ext>
            </a:extLst>
          </p:cNvPr>
          <p:cNvSpPr txBox="1">
            <a:spLocks/>
          </p:cNvSpPr>
          <p:nvPr/>
        </p:nvSpPr>
        <p:spPr>
          <a:xfrm>
            <a:off x="479424" y="1570291"/>
            <a:ext cx="5331169" cy="4239790"/>
          </a:xfrm>
          <a:prstGeom prst="rect">
            <a:avLst/>
          </a:prstGeom>
        </p:spPr>
        <p:txBody>
          <a:bodyPr lIns="0" tIns="0" rIns="0" bIns="0"/>
          <a:lstStyle>
            <a:lvl1pPr marL="0" indent="0" algn="l" defTabSz="914377" rtl="0" eaLnBrk="1" latinLnBrk="0" hangingPunct="1">
              <a:spcBef>
                <a:spcPts val="0"/>
              </a:spcBef>
              <a:buFont typeface="Arial" pitchFamily="34" charset="0"/>
              <a:buNone/>
              <a:defRPr sz="2400" kern="1200">
                <a:solidFill>
                  <a:srgbClr val="50555A"/>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sz="2000" noProof="0" dirty="0"/>
              <a:t>Use the </a:t>
            </a:r>
            <a:r>
              <a:rPr lang="en-IE" sz="2000" i="1" noProof="0" dirty="0"/>
              <a:t>Accessibility Checker </a:t>
            </a:r>
            <a:r>
              <a:rPr lang="en-IE" sz="2000" noProof="0" dirty="0"/>
              <a:t>under </a:t>
            </a:r>
            <a:r>
              <a:rPr lang="en-IE" sz="2000" i="1" noProof="0" dirty="0"/>
              <a:t>Review</a:t>
            </a:r>
            <a:r>
              <a:rPr lang="en-IE" sz="2000" noProof="0" dirty="0"/>
              <a:t> to find slides that have possible problems.</a:t>
            </a:r>
          </a:p>
          <a:p>
            <a:endParaRPr lang="en-IE" sz="2000" b="1" noProof="0" dirty="0"/>
          </a:p>
          <a:p>
            <a:r>
              <a:rPr lang="en-IE" sz="2000" b="1" noProof="0" dirty="0"/>
              <a:t>Alt Text</a:t>
            </a:r>
          </a:p>
          <a:p>
            <a:r>
              <a:rPr lang="en-IE" sz="2000" noProof="0" dirty="0"/>
              <a:t>Alternative text helps people who can’t see the screen to understand what’s important in images and other visuals. Include alternative text with all visual elements, such as images, diagrams or icons.</a:t>
            </a:r>
          </a:p>
          <a:p>
            <a:endParaRPr lang="en-IE" sz="2000" noProof="0" dirty="0"/>
          </a:p>
          <a:p>
            <a:r>
              <a:rPr lang="en-IE" sz="2000" noProof="0" dirty="0"/>
              <a:t>Right-click an object and select </a:t>
            </a:r>
            <a:r>
              <a:rPr lang="en-IE" sz="2000" i="1" noProof="0" dirty="0"/>
              <a:t>Edit Alt Text </a:t>
            </a:r>
            <a:r>
              <a:rPr lang="en-IE" sz="2000" noProof="0" dirty="0"/>
              <a:t>and enter your text in the box provided or mark the object as decorative if applicable.</a:t>
            </a:r>
          </a:p>
        </p:txBody>
      </p:sp>
      <p:cxnSp>
        <p:nvCxnSpPr>
          <p:cNvPr id="8" name="Straight Connector 7">
            <a:extLst>
              <a:ext uri="{FF2B5EF4-FFF2-40B4-BE49-F238E27FC236}">
                <a16:creationId xmlns:a16="http://schemas.microsoft.com/office/drawing/2014/main" id="{D28A1330-F2CD-684B-A3FE-AFA0119C1B0D}"/>
              </a:ext>
              <a:ext uri="{C183D7F6-B498-43B3-948B-1728B52AA6E4}">
                <adec:decorative xmlns:adec="http://schemas.microsoft.com/office/drawing/2017/decorative" val="1"/>
              </a:ext>
            </a:extLst>
          </p:cNvPr>
          <p:cNvCxnSpPr>
            <a:cxnSpLocks/>
          </p:cNvCxnSpPr>
          <p:nvPr/>
        </p:nvCxnSpPr>
        <p:spPr>
          <a:xfrm>
            <a:off x="6086475" y="1629295"/>
            <a:ext cx="0" cy="4438996"/>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FC797C6-5922-3049-AF54-6ACE0BDBB2BA}"/>
              </a:ext>
            </a:extLst>
          </p:cNvPr>
          <p:cNvSpPr txBox="1">
            <a:spLocks/>
          </p:cNvSpPr>
          <p:nvPr/>
        </p:nvSpPr>
        <p:spPr>
          <a:xfrm>
            <a:off x="6500555" y="1570290"/>
            <a:ext cx="5184344" cy="4597753"/>
          </a:xfrm>
          <a:prstGeom prst="rect">
            <a:avLst/>
          </a:prstGeom>
        </p:spPr>
        <p:txBody>
          <a:bodyPr lIns="0" tIns="0" rIns="0" bIns="0"/>
          <a:lstStyle>
            <a:lvl1pPr marL="0" indent="0" algn="l" defTabSz="914377" rtl="0" eaLnBrk="1" latinLnBrk="0" hangingPunct="1">
              <a:spcBef>
                <a:spcPts val="0"/>
              </a:spcBef>
              <a:buFont typeface="Arial" pitchFamily="34" charset="0"/>
              <a:buNone/>
              <a:defRPr sz="2400" kern="1200">
                <a:solidFill>
                  <a:srgbClr val="50555A"/>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sz="2000" b="1" noProof="0" dirty="0"/>
              <a:t>Reading Order</a:t>
            </a:r>
          </a:p>
          <a:p>
            <a:r>
              <a:rPr lang="en-IE" sz="2000" dirty="0"/>
              <a:t>Screen readers reads the elements of a slide in the order they were added to the slide, which might be very different from the order you intend. </a:t>
            </a:r>
          </a:p>
          <a:p>
            <a:endParaRPr lang="en-IE" sz="2000" dirty="0"/>
          </a:p>
          <a:p>
            <a:r>
              <a:rPr lang="en-IE" sz="2000" dirty="0"/>
              <a:t>In the </a:t>
            </a:r>
            <a:r>
              <a:rPr lang="en-IE" sz="2000" i="1" dirty="0"/>
              <a:t>Warnings</a:t>
            </a:r>
            <a:r>
              <a:rPr lang="en-IE" sz="2000" dirty="0"/>
              <a:t> section of the </a:t>
            </a:r>
            <a:r>
              <a:rPr lang="en-IE" sz="2000" i="1" dirty="0"/>
              <a:t>Accessibility</a:t>
            </a:r>
            <a:r>
              <a:rPr lang="en-IE" sz="2000" dirty="0"/>
              <a:t> pane, select the </a:t>
            </a:r>
            <a:r>
              <a:rPr lang="en-IE" sz="2000" i="1" dirty="0"/>
              <a:t>Check reading order </a:t>
            </a:r>
            <a:r>
              <a:rPr lang="en-IE" sz="2000" dirty="0"/>
              <a:t>category. Any slides where the reading order of slide elements does not seem logical are listed in this section. Select the drop-down menu arrow next to it and select </a:t>
            </a:r>
            <a:r>
              <a:rPr lang="en-IE" sz="2000" i="1" dirty="0"/>
              <a:t>Verify object order </a:t>
            </a:r>
            <a:r>
              <a:rPr lang="en-IE" sz="2000" dirty="0"/>
              <a:t>to open the </a:t>
            </a:r>
            <a:r>
              <a:rPr lang="en-IE" sz="2000" i="1" dirty="0"/>
              <a:t>Reading Order </a:t>
            </a:r>
            <a:r>
              <a:rPr lang="en-IE" sz="2000" dirty="0"/>
              <a:t>pane (or </a:t>
            </a:r>
            <a:r>
              <a:rPr lang="en-IE" sz="2000" i="1" dirty="0"/>
              <a:t>Selection Pane </a:t>
            </a:r>
            <a:r>
              <a:rPr lang="en-IE" sz="2000" dirty="0"/>
              <a:t>if using a Mac).</a:t>
            </a:r>
          </a:p>
          <a:p>
            <a:endParaRPr lang="en-IE" sz="2000" dirty="0"/>
          </a:p>
          <a:p>
            <a:r>
              <a:rPr lang="en-IE" sz="2000" dirty="0"/>
              <a:t>You can drag and drop elements up and down to change the reading order.</a:t>
            </a:r>
          </a:p>
        </p:txBody>
      </p:sp>
      <p:sp>
        <p:nvSpPr>
          <p:cNvPr id="3" name="Slide Number Placeholder 2">
            <a:extLst>
              <a:ext uri="{FF2B5EF4-FFF2-40B4-BE49-F238E27FC236}">
                <a16:creationId xmlns:a16="http://schemas.microsoft.com/office/drawing/2014/main" id="{89BEA43A-8CE7-9642-8862-C47A616EDAA7}"/>
              </a:ex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pPr/>
              <a:t>22</a:t>
            </a:fld>
            <a:endParaRPr lang="en-IE" noProof="0" dirty="0"/>
          </a:p>
        </p:txBody>
      </p:sp>
    </p:spTree>
    <p:extLst>
      <p:ext uri="{BB962C8B-B14F-4D97-AF65-F5344CB8AC3E}">
        <p14:creationId xmlns:p14="http://schemas.microsoft.com/office/powerpoint/2010/main" val="2240022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FB26-ACDF-7E07-1CBA-40D63342A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2AE45-D011-C40B-AAD7-DA563426AF47}"/>
              </a:ext>
              <a:ext uri="{C183D7F6-B498-43B3-948B-1728B52AA6E4}">
                <adec:decorative xmlns:adec="http://schemas.microsoft.com/office/drawing/2017/decorative" val="1"/>
              </a:ext>
            </a:extLst>
          </p:cNvPr>
          <p:cNvSpPr>
            <a:spLocks noGrp="1"/>
          </p:cNvSpPr>
          <p:nvPr>
            <p:ph type="title"/>
          </p:nvPr>
        </p:nvSpPr>
        <p:spPr>
          <a:xfrm>
            <a:off x="479425" y="388336"/>
            <a:ext cx="6631489" cy="1012975"/>
          </a:xfrm>
        </p:spPr>
        <p:txBody>
          <a:bodyPr/>
          <a:lstStyle/>
          <a:p>
            <a:r>
              <a:rPr lang="en-IE" noProof="0" dirty="0"/>
              <a:t>Accessibility Instructions (continued)</a:t>
            </a:r>
            <a:br>
              <a:rPr lang="en-IE" noProof="0" dirty="0"/>
            </a:br>
            <a:endParaRPr lang="en-IE" noProof="0" dirty="0"/>
          </a:p>
        </p:txBody>
      </p:sp>
      <p:sp>
        <p:nvSpPr>
          <p:cNvPr id="4" name="Content Placeholder 2">
            <a:extLst>
              <a:ext uri="{FF2B5EF4-FFF2-40B4-BE49-F238E27FC236}">
                <a16:creationId xmlns:a16="http://schemas.microsoft.com/office/drawing/2014/main" id="{416CA841-B8FE-0D87-3F12-9FA1F0A64689}"/>
              </a:ext>
            </a:extLst>
          </p:cNvPr>
          <p:cNvSpPr txBox="1">
            <a:spLocks/>
          </p:cNvSpPr>
          <p:nvPr/>
        </p:nvSpPr>
        <p:spPr>
          <a:xfrm>
            <a:off x="479424" y="1570291"/>
            <a:ext cx="5331169" cy="4239790"/>
          </a:xfrm>
          <a:prstGeom prst="rect">
            <a:avLst/>
          </a:prstGeom>
        </p:spPr>
        <p:txBody>
          <a:bodyPr lIns="0" tIns="0" rIns="0" bIns="0"/>
          <a:lstStyle>
            <a:lvl1pPr marL="0" indent="0" algn="l" defTabSz="914377" rtl="0" eaLnBrk="1" latinLnBrk="0" hangingPunct="1">
              <a:spcBef>
                <a:spcPts val="0"/>
              </a:spcBef>
              <a:buFont typeface="Arial" pitchFamily="34" charset="0"/>
              <a:buNone/>
              <a:defRPr sz="2400" kern="1200">
                <a:solidFill>
                  <a:srgbClr val="50555A"/>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sz="2000" b="1" noProof="0" dirty="0"/>
              <a:t>Document Title</a:t>
            </a:r>
          </a:p>
          <a:p>
            <a:r>
              <a:rPr lang="en-IE" sz="2000" noProof="0" dirty="0"/>
              <a:t>Make sure to add a document title. You will find this in the </a:t>
            </a:r>
            <a:r>
              <a:rPr lang="en-IE" sz="2000" i="1" noProof="0" dirty="0"/>
              <a:t>Summary</a:t>
            </a:r>
            <a:r>
              <a:rPr lang="en-IE" sz="2000" noProof="0" dirty="0"/>
              <a:t> section of the </a:t>
            </a:r>
            <a:r>
              <a:rPr lang="en-IE" sz="2000" i="1" noProof="0" dirty="0"/>
              <a:t>Properties</a:t>
            </a:r>
            <a:r>
              <a:rPr lang="en-IE" sz="2000" noProof="0" dirty="0"/>
              <a:t> menu.</a:t>
            </a:r>
          </a:p>
          <a:p>
            <a:endParaRPr lang="en-IE" sz="2000" dirty="0"/>
          </a:p>
          <a:p>
            <a:r>
              <a:rPr lang="en-IE" sz="2000" b="1" noProof="0" dirty="0"/>
              <a:t>Slide titles</a:t>
            </a:r>
          </a:p>
          <a:p>
            <a:r>
              <a:rPr lang="en-IE" sz="2000" noProof="0" dirty="0"/>
              <a:t>Each slide needs a unique title, even if your slide title isn’t visible in your presentation. Slide titles help screen reader users to navigate the content. </a:t>
            </a:r>
          </a:p>
          <a:p>
            <a:endParaRPr lang="en-IE" sz="2000" noProof="0" dirty="0"/>
          </a:p>
          <a:p>
            <a:r>
              <a:rPr lang="en-IE" sz="2000" noProof="0" dirty="0"/>
              <a:t>To add or change a title, select the </a:t>
            </a:r>
            <a:r>
              <a:rPr lang="en-IE" sz="2000" i="1" noProof="0" dirty="0"/>
              <a:t>Slide Title </a:t>
            </a:r>
            <a:r>
              <a:rPr lang="en-IE" sz="2000" noProof="0" dirty="0"/>
              <a:t>command from the </a:t>
            </a:r>
            <a:r>
              <a:rPr lang="en-IE" sz="2000" i="1" noProof="0" dirty="0"/>
              <a:t>Accessibility</a:t>
            </a:r>
            <a:r>
              <a:rPr lang="en-IE" sz="2000" noProof="0" dirty="0"/>
              <a:t> ribbon or edit them in the </a:t>
            </a:r>
            <a:r>
              <a:rPr lang="en-IE" sz="2000" i="1" noProof="0" dirty="0"/>
              <a:t>Outline View.</a:t>
            </a:r>
          </a:p>
          <a:p>
            <a:endParaRPr lang="en-IE" sz="2000" noProof="0" dirty="0"/>
          </a:p>
        </p:txBody>
      </p:sp>
      <p:cxnSp>
        <p:nvCxnSpPr>
          <p:cNvPr id="8" name="Straight Connector 7">
            <a:extLst>
              <a:ext uri="{FF2B5EF4-FFF2-40B4-BE49-F238E27FC236}">
                <a16:creationId xmlns:a16="http://schemas.microsoft.com/office/drawing/2014/main" id="{C06DD8AD-4F34-A0F1-B99A-6E27901F5FB2}"/>
              </a:ext>
              <a:ext uri="{C183D7F6-B498-43B3-948B-1728B52AA6E4}">
                <adec:decorative xmlns:adec="http://schemas.microsoft.com/office/drawing/2017/decorative" val="1"/>
              </a:ext>
            </a:extLst>
          </p:cNvPr>
          <p:cNvCxnSpPr>
            <a:cxnSpLocks/>
          </p:cNvCxnSpPr>
          <p:nvPr/>
        </p:nvCxnSpPr>
        <p:spPr>
          <a:xfrm>
            <a:off x="6086475" y="1629295"/>
            <a:ext cx="0" cy="4438996"/>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EE5D2E28-4EEF-D70C-F5E3-6A8C8AFC24DF}"/>
              </a:ext>
            </a:extLst>
          </p:cNvPr>
          <p:cNvSpPr txBox="1">
            <a:spLocks/>
          </p:cNvSpPr>
          <p:nvPr/>
        </p:nvSpPr>
        <p:spPr>
          <a:xfrm>
            <a:off x="6500555" y="1570290"/>
            <a:ext cx="5184344" cy="4597753"/>
          </a:xfrm>
          <a:prstGeom prst="rect">
            <a:avLst/>
          </a:prstGeom>
        </p:spPr>
        <p:txBody>
          <a:bodyPr lIns="0" tIns="0" rIns="0" bIns="0"/>
          <a:lstStyle>
            <a:lvl1pPr marL="0" indent="0" algn="l" defTabSz="914377" rtl="0" eaLnBrk="1" latinLnBrk="0" hangingPunct="1">
              <a:spcBef>
                <a:spcPts val="0"/>
              </a:spcBef>
              <a:buFont typeface="Arial" pitchFamily="34" charset="0"/>
              <a:buNone/>
              <a:defRPr sz="2400" kern="1200">
                <a:solidFill>
                  <a:srgbClr val="50555A"/>
                </a:solidFill>
                <a:latin typeface="+mn-lt"/>
                <a:ea typeface="+mn-ea"/>
                <a:cs typeface="+mn-cs"/>
              </a:defRPr>
            </a:lvl1pPr>
            <a:lvl2pPr marL="342900" indent="-342900" algn="l" defTabSz="914377" rtl="0" eaLnBrk="1" latinLnBrk="0" hangingPunct="1">
              <a:spcBef>
                <a:spcPct val="20000"/>
              </a:spcBef>
              <a:buClr>
                <a:schemeClr val="tx2"/>
              </a:buClr>
              <a:buFont typeface="Source Sans Pro" panose="020B0503030403020204" pitchFamily="34" charset="0"/>
              <a:buChar char="—"/>
              <a:defRPr sz="2400" kern="1200">
                <a:solidFill>
                  <a:srgbClr val="50555A"/>
                </a:solidFill>
                <a:latin typeface="+mn-lt"/>
                <a:ea typeface="+mn-ea"/>
                <a:cs typeface="+mn-cs"/>
              </a:defRPr>
            </a:lvl2pPr>
            <a:lvl3pPr marL="914377"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3pPr>
            <a:lvl4pPr marL="1371566"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4pPr>
            <a:lvl5pPr marL="1828755" indent="0" algn="l" defTabSz="914377" rtl="0" eaLnBrk="1" latinLnBrk="0" hangingPunct="1">
              <a:spcBef>
                <a:spcPct val="20000"/>
              </a:spcBef>
              <a:buFont typeface="Arial" pitchFamily="34" charset="0"/>
              <a:buNone/>
              <a:defRPr sz="2400" kern="1200">
                <a:solidFill>
                  <a:srgbClr val="50555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sz="2000" b="1" noProof="0" dirty="0"/>
              <a:t>Tables</a:t>
            </a:r>
          </a:p>
          <a:p>
            <a:r>
              <a:rPr lang="en-IE" sz="2000" noProof="0" dirty="0"/>
              <a:t>Identify table headers by checking the </a:t>
            </a:r>
            <a:r>
              <a:rPr lang="en-IE" sz="2000" i="1" dirty="0"/>
              <a:t>H</a:t>
            </a:r>
            <a:r>
              <a:rPr lang="en-IE" sz="2000" i="1" noProof="0" dirty="0" err="1"/>
              <a:t>eader</a:t>
            </a:r>
            <a:r>
              <a:rPr lang="en-IE" sz="2000" i="1" noProof="0" dirty="0"/>
              <a:t> Row </a:t>
            </a:r>
            <a:r>
              <a:rPr lang="en-IE" sz="2000" noProof="0" dirty="0"/>
              <a:t>box in the </a:t>
            </a:r>
            <a:r>
              <a:rPr lang="en-IE" sz="2000" i="1" noProof="0" dirty="0"/>
              <a:t>Table Design</a:t>
            </a:r>
            <a:r>
              <a:rPr lang="en-IE" sz="2000" noProof="0" dirty="0"/>
              <a:t> ribbon. </a:t>
            </a:r>
          </a:p>
          <a:p>
            <a:endParaRPr lang="en-IE" sz="2000" noProof="0" dirty="0"/>
          </a:p>
          <a:p>
            <a:r>
              <a:rPr lang="en-IE" sz="2000" b="1" dirty="0"/>
              <a:t>Links</a:t>
            </a:r>
          </a:p>
          <a:p>
            <a:r>
              <a:rPr lang="en-IE" sz="2000" noProof="0" dirty="0"/>
              <a:t>Add unique and descriptive link text to tell people exactly where the link will take them. </a:t>
            </a:r>
          </a:p>
          <a:p>
            <a:endParaRPr lang="en-IE" sz="2000" dirty="0"/>
          </a:p>
          <a:p>
            <a:r>
              <a:rPr lang="en-IE" sz="2000" noProof="0" dirty="0"/>
              <a:t>To create a new link, use the </a:t>
            </a:r>
            <a:r>
              <a:rPr lang="en-IE" sz="2000" i="1" noProof="0" dirty="0"/>
              <a:t>Insert</a:t>
            </a:r>
            <a:r>
              <a:rPr lang="en-IE" sz="2000" noProof="0" dirty="0"/>
              <a:t> tab and select the </a:t>
            </a:r>
            <a:r>
              <a:rPr lang="en-IE" sz="2000" i="1" dirty="0"/>
              <a:t>L</a:t>
            </a:r>
            <a:r>
              <a:rPr lang="en-IE" sz="2000" i="1" noProof="0" dirty="0"/>
              <a:t>ink</a:t>
            </a:r>
            <a:r>
              <a:rPr lang="en-IE" sz="2000" noProof="0" dirty="0"/>
              <a:t> function. To create a link from existing text, highlight the text and right click to find the </a:t>
            </a:r>
            <a:r>
              <a:rPr lang="en-IE" sz="2000" i="1" dirty="0"/>
              <a:t>L</a:t>
            </a:r>
            <a:r>
              <a:rPr lang="en-IE" sz="2000" i="1" noProof="0" dirty="0"/>
              <a:t>ink</a:t>
            </a:r>
            <a:r>
              <a:rPr lang="en-IE" sz="2000" noProof="0" dirty="0"/>
              <a:t> function.</a:t>
            </a:r>
          </a:p>
        </p:txBody>
      </p:sp>
      <p:sp>
        <p:nvSpPr>
          <p:cNvPr id="3" name="Slide Number Placeholder 2">
            <a:extLst>
              <a:ext uri="{FF2B5EF4-FFF2-40B4-BE49-F238E27FC236}">
                <a16:creationId xmlns:a16="http://schemas.microsoft.com/office/drawing/2014/main" id="{46508A18-EFF6-F8EF-E68B-55FEE11F026F}"/>
              </a:ex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t>23</a:t>
            </a:fld>
            <a:endParaRPr lang="en-IE" noProof="0" dirty="0"/>
          </a:p>
        </p:txBody>
      </p:sp>
    </p:spTree>
    <p:extLst>
      <p:ext uri="{BB962C8B-B14F-4D97-AF65-F5344CB8AC3E}">
        <p14:creationId xmlns:p14="http://schemas.microsoft.com/office/powerpoint/2010/main" val="24511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of a woman in a lecture, engaged in coversation with her classmates surrounding her, but out of focus in the image.">
            <a:extLst>
              <a:ext uri="{FF2B5EF4-FFF2-40B4-BE49-F238E27FC236}">
                <a16:creationId xmlns:a16="http://schemas.microsoft.com/office/drawing/2014/main" id="{4C7DD702-78D9-4209-834B-813BB2A6780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53" b="53"/>
          <a:stretch/>
        </p:blipFill>
        <p:spPr>
          <a:xfrm>
            <a:off x="-1" y="0"/>
            <a:ext cx="12193200" cy="6857999"/>
          </a:xfrm>
        </p:spPr>
      </p:pic>
      <p:sp>
        <p:nvSpPr>
          <p:cNvPr id="3" name="Rectangle 2">
            <a:extLst>
              <a:ext uri="{FF2B5EF4-FFF2-40B4-BE49-F238E27FC236}">
                <a16:creationId xmlns:a16="http://schemas.microsoft.com/office/drawing/2014/main" id="{24FBE149-D618-459E-9D51-C0715EA751D1}"/>
              </a:ext>
              <a:ext uri="{C183D7F6-B498-43B3-948B-1728B52AA6E4}">
                <adec:decorative xmlns:adec="http://schemas.microsoft.com/office/drawing/2017/decorative" val="1"/>
              </a:ext>
            </a:extLst>
          </p:cNvPr>
          <p:cNvSpPr/>
          <p:nvPr/>
        </p:nvSpPr>
        <p:spPr>
          <a:xfrm rot="10800000">
            <a:off x="0" y="-272"/>
            <a:ext cx="12192001" cy="6858000"/>
          </a:xfrm>
          <a:prstGeom prst="rect">
            <a:avLst/>
          </a:prstGeom>
          <a:gradFill flip="none" rotWithShape="1">
            <a:gsLst>
              <a:gs pos="100000">
                <a:srgbClr val="001E69">
                  <a:alpha val="95000"/>
                </a:srgbClr>
              </a:gs>
              <a:gs pos="60000">
                <a:srgbClr val="0569B9">
                  <a:alpha val="9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noProof="0" dirty="0"/>
          </a:p>
        </p:txBody>
      </p:sp>
      <p:sp>
        <p:nvSpPr>
          <p:cNvPr id="2" name="Title 1">
            <a:extLst>
              <a:ext uri="{FF2B5EF4-FFF2-40B4-BE49-F238E27FC236}">
                <a16:creationId xmlns:a16="http://schemas.microsoft.com/office/drawing/2014/main" id="{9959FFC6-3A0E-4ACA-9D50-3FE9F2295E95}"/>
              </a:ext>
            </a:extLst>
          </p:cNvPr>
          <p:cNvSpPr>
            <a:spLocks noGrp="1"/>
          </p:cNvSpPr>
          <p:nvPr>
            <p:ph type="title"/>
          </p:nvPr>
        </p:nvSpPr>
        <p:spPr>
          <a:xfrm>
            <a:off x="479426" y="388336"/>
            <a:ext cx="5148378" cy="1012975"/>
          </a:xfrm>
        </p:spPr>
        <p:txBody>
          <a:bodyPr/>
          <a:lstStyle/>
          <a:p>
            <a:r>
              <a:rPr lang="en-IE" noProof="0" dirty="0"/>
              <a:t>Section Title</a:t>
            </a:r>
          </a:p>
        </p:txBody>
      </p:sp>
      <p:sp>
        <p:nvSpPr>
          <p:cNvPr id="10" name="TextBox 9">
            <a:extLst>
              <a:ext uri="{FF2B5EF4-FFF2-40B4-BE49-F238E27FC236}">
                <a16:creationId xmlns:a16="http://schemas.microsoft.com/office/drawing/2014/main" id="{DB481E93-2B29-4D6C-9322-D1FAAC934D02}"/>
              </a:ext>
              <a:ext uri="{C183D7F6-B498-43B3-948B-1728B52AA6E4}">
                <adec:decorative xmlns:adec="http://schemas.microsoft.com/office/drawing/2017/decorative" val="1"/>
              </a:ext>
            </a:extLst>
          </p:cNvPr>
          <p:cNvSpPr txBox="1"/>
          <p:nvPr/>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
        <p:nvSpPr>
          <p:cNvPr id="9" name="Slide Number Placeholder 3">
            <a:extLst>
              <a:ext uri="{FF2B5EF4-FFF2-40B4-BE49-F238E27FC236}">
                <a16:creationId xmlns:a16="http://schemas.microsoft.com/office/drawing/2014/main" id="{F0F3AF93-3A89-4621-AFC7-04AC6D86CE95}"/>
              </a:ext>
              <a:ext uri="{C183D7F6-B498-43B3-948B-1728B52AA6E4}">
                <adec:decorative xmlns:adec="http://schemas.microsoft.com/office/drawing/2017/decorative" val="1"/>
              </a:ext>
            </a:extLst>
          </p:cNvPr>
          <p:cNvSpPr>
            <a:spLocks noGrp="1"/>
          </p:cNvSpPr>
          <p:nvPr>
            <p:ph type="sldNum" sz="quarter" idx="12"/>
          </p:nvPr>
        </p:nvSpPr>
        <p:spPr>
          <a:xfrm>
            <a:off x="11466740" y="6511066"/>
            <a:ext cx="290100" cy="191861"/>
          </a:xfrm>
        </p:spPr>
        <p:txBody>
          <a:bodyPr/>
          <a:lstStyle/>
          <a:p>
            <a:fld id="{DDBE135E-2566-4748-853C-8A3B78F0FB00}" type="slidenum">
              <a:rPr lang="en-IE" noProof="0" smtClean="0"/>
              <a:pPr/>
              <a:t>3</a:t>
            </a:fld>
            <a:endParaRPr lang="en-IE" noProof="0" dirty="0"/>
          </a:p>
        </p:txBody>
      </p:sp>
    </p:spTree>
    <p:extLst>
      <p:ext uri="{BB962C8B-B14F-4D97-AF65-F5344CB8AC3E}">
        <p14:creationId xmlns:p14="http://schemas.microsoft.com/office/powerpoint/2010/main" val="40712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of the Pomodoro sculpture with the Old Library building in the background. Multiple groups of people appear in the lower left portion of the image, while a man walks around the sculpture to the right.">
            <a:extLst>
              <a:ext uri="{FF2B5EF4-FFF2-40B4-BE49-F238E27FC236}">
                <a16:creationId xmlns:a16="http://schemas.microsoft.com/office/drawing/2014/main" id="{EBC8F3DA-6EC3-4E54-B2BB-4514084739A8}"/>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8" b="18"/>
          <a:stretch/>
        </p:blipFill>
        <p:spPr>
          <a:xfrm>
            <a:off x="-1" y="0"/>
            <a:ext cx="12193200" cy="6857999"/>
          </a:xfrm>
        </p:spPr>
      </p:pic>
      <p:sp>
        <p:nvSpPr>
          <p:cNvPr id="6" name="Rectangle 5">
            <a:extLst>
              <a:ext uri="{FF2B5EF4-FFF2-40B4-BE49-F238E27FC236}">
                <a16:creationId xmlns:a16="http://schemas.microsoft.com/office/drawing/2014/main" id="{0E7EC7CF-8D92-4757-ACF9-768F7F4ADAD8}"/>
              </a:ext>
              <a:ext uri="{C183D7F6-B498-43B3-948B-1728B52AA6E4}">
                <adec:decorative xmlns:adec="http://schemas.microsoft.com/office/drawing/2017/decorative" val="1"/>
              </a:ext>
            </a:extLst>
          </p:cNvPr>
          <p:cNvSpPr/>
          <p:nvPr/>
        </p:nvSpPr>
        <p:spPr>
          <a:xfrm rot="10800000">
            <a:off x="-1" y="0"/>
            <a:ext cx="12192000" cy="6858000"/>
          </a:xfrm>
          <a:prstGeom prst="rect">
            <a:avLst/>
          </a:prstGeom>
          <a:gradFill flip="none" rotWithShape="1">
            <a:gsLst>
              <a:gs pos="99000">
                <a:srgbClr val="001E69">
                  <a:alpha val="95000"/>
                </a:srgbClr>
              </a:gs>
              <a:gs pos="60000">
                <a:srgbClr val="0569B9">
                  <a:alpha val="9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noProof="0" dirty="0"/>
          </a:p>
        </p:txBody>
      </p:sp>
      <p:sp>
        <p:nvSpPr>
          <p:cNvPr id="3" name="Title 2">
            <a:extLst>
              <a:ext uri="{FF2B5EF4-FFF2-40B4-BE49-F238E27FC236}">
                <a16:creationId xmlns:a16="http://schemas.microsoft.com/office/drawing/2014/main" id="{7B661DE1-53EE-4A41-9616-8B77AF917685}"/>
              </a:ext>
            </a:extLst>
          </p:cNvPr>
          <p:cNvSpPr>
            <a:spLocks noGrp="1"/>
          </p:cNvSpPr>
          <p:nvPr>
            <p:ph type="title"/>
          </p:nvPr>
        </p:nvSpPr>
        <p:spPr>
          <a:xfrm>
            <a:off x="479425" y="411896"/>
            <a:ext cx="6711950" cy="1553392"/>
          </a:xfrm>
        </p:spPr>
        <p:txBody>
          <a:bodyPr/>
          <a:lstStyle/>
          <a:p>
            <a:r>
              <a:rPr lang="en-IE" noProof="0"/>
              <a:t>Lorem ipsum dolor sit amet, consectetur adipiscing elit. In mi leo, tincidunt gravida ornare vitae, varius nec tellus. </a:t>
            </a:r>
            <a:endParaRPr lang="en-IE" noProof="0" dirty="0"/>
          </a:p>
        </p:txBody>
      </p:sp>
      <p:sp>
        <p:nvSpPr>
          <p:cNvPr id="8" name="TextBox 7">
            <a:extLst>
              <a:ext uri="{FF2B5EF4-FFF2-40B4-BE49-F238E27FC236}">
                <a16:creationId xmlns:a16="http://schemas.microsoft.com/office/drawing/2014/main" id="{C024D3B4-AC21-43CC-B877-91118551D3A4}"/>
              </a:ext>
              <a:ext uri="{C183D7F6-B498-43B3-948B-1728B52AA6E4}">
                <adec:decorative xmlns:adec="http://schemas.microsoft.com/office/drawing/2017/decorative" val="1"/>
              </a:ext>
            </a:extLst>
          </p:cNvPr>
          <p:cNvSpPr txBox="1"/>
          <p:nvPr/>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
        <p:nvSpPr>
          <p:cNvPr id="7" name="Slide Number Placeholder 3">
            <a:extLst>
              <a:ext uri="{FF2B5EF4-FFF2-40B4-BE49-F238E27FC236}">
                <a16:creationId xmlns:a16="http://schemas.microsoft.com/office/drawing/2014/main" id="{B1BD162D-9102-428E-92AC-FF413F273BB3}"/>
              </a:ext>
              <a:ext uri="{C183D7F6-B498-43B3-948B-1728B52AA6E4}">
                <adec:decorative xmlns:adec="http://schemas.microsoft.com/office/drawing/2017/decorative" val="1"/>
              </a:ext>
            </a:extLst>
          </p:cNvPr>
          <p:cNvSpPr>
            <a:spLocks noGrp="1"/>
          </p:cNvSpPr>
          <p:nvPr>
            <p:ph type="sldNum" sz="quarter" idx="12"/>
          </p:nvPr>
        </p:nvSpPr>
        <p:spPr>
          <a:xfrm>
            <a:off x="11466740" y="6511066"/>
            <a:ext cx="290100" cy="191861"/>
          </a:xfrm>
        </p:spPr>
        <p:txBody>
          <a:bodyPr/>
          <a:lstStyle/>
          <a:p>
            <a:fld id="{DDBE135E-2566-4748-853C-8A3B78F0FB00}" type="slidenum">
              <a:rPr lang="en-IE" noProof="0" smtClean="0"/>
              <a:pPr/>
              <a:t>4</a:t>
            </a:fld>
            <a:endParaRPr lang="en-IE" noProof="0" dirty="0"/>
          </a:p>
        </p:txBody>
      </p:sp>
    </p:spTree>
    <p:extLst>
      <p:ext uri="{BB962C8B-B14F-4D97-AF65-F5344CB8AC3E}">
        <p14:creationId xmlns:p14="http://schemas.microsoft.com/office/powerpoint/2010/main" val="496873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03FA-EE9F-A749-DD9F-B8DD59830911}"/>
              </a:ext>
            </a:extLst>
          </p:cNvPr>
          <p:cNvSpPr>
            <a:spLocks noGrp="1"/>
          </p:cNvSpPr>
          <p:nvPr>
            <p:ph type="title"/>
          </p:nvPr>
        </p:nvSpPr>
        <p:spPr/>
        <p:txBody>
          <a:bodyPr/>
          <a:lstStyle/>
          <a:p>
            <a:r>
              <a:rPr lang="en-US" dirty="0"/>
              <a:t>Full image</a:t>
            </a:r>
          </a:p>
        </p:txBody>
      </p:sp>
      <p:pic>
        <p:nvPicPr>
          <p:cNvPr id="16" name="Picture Placeholder 15" descr="A histroical building in the foreground partially covered in ivy, contrasting with the large green exterior of the Business School in the background.">
            <a:extLst>
              <a:ext uri="{FF2B5EF4-FFF2-40B4-BE49-F238E27FC236}">
                <a16:creationId xmlns:a16="http://schemas.microsoft.com/office/drawing/2014/main" id="{99E3350E-9427-4B10-86E9-CC7BEA78347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348" b="348"/>
          <a:stretch/>
        </p:blipFill>
        <p:spPr/>
      </p:pic>
      <p:sp>
        <p:nvSpPr>
          <p:cNvPr id="17" name="Slide Number Placeholder 16">
            <a:extLst>
              <a:ext uri="{FF2B5EF4-FFF2-40B4-BE49-F238E27FC236}">
                <a16:creationId xmlns:a16="http://schemas.microsoft.com/office/drawing/2014/main" id="{780C5E55-AE0E-419D-B4C1-A96BD8143A80}"/>
              </a:ext>
              <a:ext uri="{C183D7F6-B498-43B3-948B-1728B52AA6E4}">
                <adec:decorative xmlns:adec="http://schemas.microsoft.com/office/drawing/2017/decorative" val="1"/>
              </a:ext>
            </a:extLst>
          </p:cNvPr>
          <p:cNvSpPr>
            <a:spLocks noGrp="1"/>
          </p:cNvSpPr>
          <p:nvPr>
            <p:ph type="sldNum" sz="quarter" idx="12"/>
          </p:nvPr>
        </p:nvSpPr>
        <p:spPr/>
        <p:txBody>
          <a:bodyPr/>
          <a:lstStyle/>
          <a:p>
            <a:fld id="{DDBE135E-2566-4748-853C-8A3B78F0FB00}" type="slidenum">
              <a:rPr lang="en-IE" noProof="0" smtClean="0"/>
              <a:pPr/>
              <a:t>5</a:t>
            </a:fld>
            <a:endParaRPr lang="en-IE" noProof="0" dirty="0"/>
          </a:p>
        </p:txBody>
      </p:sp>
    </p:spTree>
    <p:extLst>
      <p:ext uri="{BB962C8B-B14F-4D97-AF65-F5344CB8AC3E}">
        <p14:creationId xmlns:p14="http://schemas.microsoft.com/office/powerpoint/2010/main" val="346139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FEBD0D-C469-E2CE-ED05-021D0DC64198}"/>
              </a:ext>
            </a:extLst>
          </p:cNvPr>
          <p:cNvSpPr>
            <a:spLocks noGrp="1"/>
          </p:cNvSpPr>
          <p:nvPr>
            <p:ph type="title"/>
          </p:nvPr>
        </p:nvSpPr>
        <p:spPr>
          <a:xfrm>
            <a:off x="475343" y="-1012975"/>
            <a:ext cx="5148378" cy="1012975"/>
          </a:xfrm>
        </p:spPr>
        <p:txBody>
          <a:bodyPr/>
          <a:lstStyle/>
          <a:p>
            <a:r>
              <a:rPr lang="en-US" dirty="0"/>
              <a:t>Full image slide</a:t>
            </a:r>
          </a:p>
        </p:txBody>
      </p:sp>
      <p:pic>
        <p:nvPicPr>
          <p:cNvPr id="12" name="Picture Placeholder 11" descr="A group of students ascending the stairs in the Trinity Business School.">
            <a:extLst>
              <a:ext uri="{FF2B5EF4-FFF2-40B4-BE49-F238E27FC236}">
                <a16:creationId xmlns:a16="http://schemas.microsoft.com/office/drawing/2014/main" id="{58C1C50D-3E35-4617-87E9-667D5BA991A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3366" b="3366"/>
          <a:stretch/>
        </p:blipFill>
        <p:spPr>
          <a:xfrm>
            <a:off x="0" y="0"/>
            <a:ext cx="12192000" cy="6400799"/>
          </a:xfrm>
        </p:spPr>
      </p:pic>
      <p:sp>
        <p:nvSpPr>
          <p:cNvPr id="5" name="Slide Number Placeholder 3">
            <a:extLst>
              <a:ext uri="{FF2B5EF4-FFF2-40B4-BE49-F238E27FC236}">
                <a16:creationId xmlns:a16="http://schemas.microsoft.com/office/drawing/2014/main" id="{2B1CE1CF-5F16-40BF-8810-2DABDB6654E9}"/>
              </a:ext>
              <a:ext uri="{C183D7F6-B498-43B3-948B-1728B52AA6E4}">
                <adec:decorative xmlns:adec="http://schemas.microsoft.com/office/drawing/2017/decorative" val="1"/>
              </a:ext>
            </a:extLst>
          </p:cNvPr>
          <p:cNvSpPr>
            <a:spLocks noGrp="1"/>
          </p:cNvSpPr>
          <p:nvPr>
            <p:ph type="sldNum" sz="quarter" idx="12"/>
          </p:nvPr>
        </p:nvSpPr>
        <p:spPr>
          <a:xfrm>
            <a:off x="11466740" y="6511066"/>
            <a:ext cx="290100" cy="191861"/>
          </a:xfrm>
        </p:spPr>
        <p:txBody>
          <a:bodyPr/>
          <a:lstStyle/>
          <a:p>
            <a:fld id="{DDBE135E-2566-4748-853C-8A3B78F0FB00}" type="slidenum">
              <a:rPr lang="en-IE" noProof="0" smtClean="0"/>
              <a:pPr/>
              <a:t>6</a:t>
            </a:fld>
            <a:endParaRPr lang="en-IE" noProof="0" dirty="0"/>
          </a:p>
        </p:txBody>
      </p:sp>
      <p:sp>
        <p:nvSpPr>
          <p:cNvPr id="6" name="TextBox 5">
            <a:extLst>
              <a:ext uri="{FF2B5EF4-FFF2-40B4-BE49-F238E27FC236}">
                <a16:creationId xmlns:a16="http://schemas.microsoft.com/office/drawing/2014/main" id="{C5B8E949-5D0A-4AC8-BF4B-D7F796E63D75}"/>
              </a:ext>
              <a:ext uri="{C183D7F6-B498-43B3-948B-1728B52AA6E4}">
                <adec:decorative xmlns:adec="http://schemas.microsoft.com/office/drawing/2017/decorative" val="1"/>
              </a:ext>
            </a:extLst>
          </p:cNvPr>
          <p:cNvSpPr txBox="1"/>
          <p:nvPr/>
        </p:nvSpPr>
        <p:spPr>
          <a:xfrm>
            <a:off x="475343" y="6566847"/>
            <a:ext cx="2187458" cy="138499"/>
          </a:xfrm>
          <a:prstGeom prst="rect">
            <a:avLst/>
          </a:prstGeom>
          <a:noFill/>
        </p:spPr>
        <p:txBody>
          <a:bodyPr wrap="none" lIns="0" tIns="0" rIns="0" bIns="0" rtlCol="0">
            <a:spAutoFit/>
          </a:bodyPr>
          <a:lstStyle/>
          <a:p>
            <a:r>
              <a:rPr lang="en-IE" sz="900" spc="-10" baseline="0" noProof="0" dirty="0">
                <a:solidFill>
                  <a:schemeClr val="bg1"/>
                </a:solidFill>
              </a:rPr>
              <a:t>Trinity College Dublin, The University of Dublin</a:t>
            </a:r>
          </a:p>
        </p:txBody>
      </p:sp>
    </p:spTree>
    <p:extLst>
      <p:ext uri="{BB962C8B-B14F-4D97-AF65-F5344CB8AC3E}">
        <p14:creationId xmlns:p14="http://schemas.microsoft.com/office/powerpoint/2010/main" val="4204110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884F0-764A-154E-9DDA-60FE20940971}"/>
              </a:ext>
            </a:extLst>
          </p:cNvPr>
          <p:cNvSpPr>
            <a:spLocks noGrp="1"/>
          </p:cNvSpPr>
          <p:nvPr>
            <p:ph type="title"/>
          </p:nvPr>
        </p:nvSpPr>
        <p:spPr>
          <a:xfrm>
            <a:off x="479426" y="-1012975"/>
            <a:ext cx="5148378" cy="1012975"/>
          </a:xfrm>
        </p:spPr>
        <p:txBody>
          <a:bodyPr/>
          <a:lstStyle/>
          <a:p>
            <a:r>
              <a:rPr lang="en-IE" noProof="0" dirty="0"/>
              <a:t>Quote Slide Option 1</a:t>
            </a:r>
          </a:p>
        </p:txBody>
      </p:sp>
      <p:sp>
        <p:nvSpPr>
          <p:cNvPr id="2" name="Text Placeholder 1">
            <a:extLst>
              <a:ext uri="{FF2B5EF4-FFF2-40B4-BE49-F238E27FC236}">
                <a16:creationId xmlns:a16="http://schemas.microsoft.com/office/drawing/2014/main" id="{5EE6E3AB-F0FA-4951-A58E-8DCF2B729A07}"/>
              </a:ext>
            </a:extLst>
          </p:cNvPr>
          <p:cNvSpPr>
            <a:spLocks noGrp="1"/>
          </p:cNvSpPr>
          <p:nvPr>
            <p:ph type="body" sz="quarter" idx="13"/>
          </p:nvPr>
        </p:nvSpPr>
        <p:spPr>
          <a:xfrm>
            <a:off x="2762250" y="2809876"/>
            <a:ext cx="7096125" cy="2114550"/>
          </a:xfrm>
        </p:spPr>
        <p:txBody>
          <a:bodyPr/>
          <a:lstStyle/>
          <a:p>
            <a:r>
              <a:rPr lang="en-IE" noProof="0" dirty="0"/>
              <a:t>Lorem ipsum </a:t>
            </a:r>
            <a:r>
              <a:rPr lang="en-IE" noProof="0" dirty="0" err="1"/>
              <a:t>dolor</a:t>
            </a:r>
            <a:r>
              <a:rPr lang="en-IE" noProof="0" dirty="0"/>
              <a:t> sit </a:t>
            </a:r>
            <a:r>
              <a:rPr lang="en-IE" noProof="0" dirty="0" err="1"/>
              <a:t>amet</a:t>
            </a:r>
            <a:r>
              <a:rPr lang="en-IE" noProof="0" dirty="0"/>
              <a:t>, </a:t>
            </a:r>
            <a:r>
              <a:rPr lang="en-IE" noProof="0" dirty="0" err="1"/>
              <a:t>consectetuer</a:t>
            </a:r>
            <a:r>
              <a:rPr lang="en-IE" noProof="0" dirty="0"/>
              <a:t> </a:t>
            </a:r>
            <a:r>
              <a:rPr lang="en-IE" noProof="0" dirty="0" err="1"/>
              <a:t>adipiscing</a:t>
            </a:r>
            <a:r>
              <a:rPr lang="en-IE" noProof="0" dirty="0"/>
              <a:t> </a:t>
            </a:r>
            <a:r>
              <a:rPr lang="en-IE" noProof="0" dirty="0" err="1"/>
              <a:t>elit</a:t>
            </a:r>
            <a:r>
              <a:rPr lang="en-IE" noProof="0" dirty="0"/>
              <a:t>, </a:t>
            </a:r>
            <a:r>
              <a:rPr lang="en-IE" noProof="0" dirty="0" err="1"/>
              <a:t>sed</a:t>
            </a:r>
            <a:r>
              <a:rPr lang="en-IE" noProof="0" dirty="0"/>
              <a:t> </a:t>
            </a:r>
            <a:r>
              <a:rPr lang="en-IE" noProof="0" dirty="0" err="1"/>
              <a:t>diam</a:t>
            </a:r>
            <a:r>
              <a:rPr lang="en-IE" noProof="0" dirty="0"/>
              <a:t> </a:t>
            </a:r>
            <a:r>
              <a:rPr lang="en-IE" noProof="0" dirty="0" err="1"/>
              <a:t>nonummy</a:t>
            </a:r>
            <a:r>
              <a:rPr lang="en-IE" noProof="0" dirty="0"/>
              <a:t> </a:t>
            </a:r>
            <a:r>
              <a:rPr lang="en-IE" noProof="0" dirty="0" err="1"/>
              <a:t>nibh</a:t>
            </a:r>
            <a:r>
              <a:rPr lang="en-IE" noProof="0" dirty="0"/>
              <a:t> </a:t>
            </a:r>
            <a:r>
              <a:rPr lang="en-IE" noProof="0" dirty="0" err="1"/>
              <a:t>euismod</a:t>
            </a:r>
            <a:r>
              <a:rPr lang="en-IE" noProof="0" dirty="0"/>
              <a:t> </a:t>
            </a:r>
            <a:r>
              <a:rPr lang="en-IE" noProof="0" dirty="0" err="1"/>
              <a:t>tincidunt</a:t>
            </a:r>
            <a:r>
              <a:rPr lang="en-IE" noProof="0" dirty="0"/>
              <a:t> </a:t>
            </a:r>
            <a:r>
              <a:rPr lang="en-IE" noProof="0" dirty="0" err="1"/>
              <a:t>laoreet</a:t>
            </a:r>
            <a:r>
              <a:rPr lang="en-IE" noProof="0" dirty="0"/>
              <a:t> dolore magna. </a:t>
            </a:r>
          </a:p>
        </p:txBody>
      </p:sp>
      <p:sp>
        <p:nvSpPr>
          <p:cNvPr id="3" name="Slide Number Placeholder 2">
            <a:extLst>
              <a:ext uri="{FF2B5EF4-FFF2-40B4-BE49-F238E27FC236}">
                <a16:creationId xmlns:a16="http://schemas.microsoft.com/office/drawing/2014/main" id="{E54AA1E1-92DE-4476-B385-D780D3699AB4}"/>
              </a:ext>
              <a:ext uri="{C183D7F6-B498-43B3-948B-1728B52AA6E4}">
                <adec:decorative xmlns:adec="http://schemas.microsoft.com/office/drawing/2017/decorative" val="1"/>
              </a:ext>
            </a:extLst>
          </p:cNvPr>
          <p:cNvSpPr>
            <a:spLocks noGrp="1"/>
          </p:cNvSpPr>
          <p:nvPr>
            <p:ph type="sldNum" sz="quarter" idx="12"/>
          </p:nvPr>
        </p:nvSpPr>
        <p:spPr>
          <a:xfrm>
            <a:off x="11466740" y="6511066"/>
            <a:ext cx="290100" cy="191861"/>
          </a:xfrm>
        </p:spPr>
        <p:txBody>
          <a:bodyPr/>
          <a:lstStyle/>
          <a:p>
            <a:fld id="{DDBE135E-2566-4748-853C-8A3B78F0FB00}" type="slidenum">
              <a:rPr lang="en-IE" noProof="0" smtClean="0"/>
              <a:pPr/>
              <a:t>7</a:t>
            </a:fld>
            <a:endParaRPr lang="en-IE" noProof="0" dirty="0"/>
          </a:p>
        </p:txBody>
      </p:sp>
    </p:spTree>
    <p:extLst>
      <p:ext uri="{BB962C8B-B14F-4D97-AF65-F5344CB8AC3E}">
        <p14:creationId xmlns:p14="http://schemas.microsoft.com/office/powerpoint/2010/main" val="183138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E7A82-AC57-2C40-A43F-F1438DA3A578}"/>
              </a:ext>
            </a:extLst>
          </p:cNvPr>
          <p:cNvSpPr>
            <a:spLocks noGrp="1"/>
          </p:cNvSpPr>
          <p:nvPr>
            <p:ph type="title" idx="4294967295"/>
          </p:nvPr>
        </p:nvSpPr>
        <p:spPr>
          <a:xfrm>
            <a:off x="479426" y="-1012975"/>
            <a:ext cx="5148378" cy="1012975"/>
          </a:xfrm>
        </p:spPr>
        <p:txBody>
          <a:bodyPr/>
          <a:lstStyle/>
          <a:p>
            <a:r>
              <a:rPr lang="en-IE" noProof="0" dirty="0"/>
              <a:t>Quote Slide Option 2</a:t>
            </a:r>
          </a:p>
        </p:txBody>
      </p:sp>
      <p:sp>
        <p:nvSpPr>
          <p:cNvPr id="3" name="Slide Number Placeholder 2">
            <a:extLst>
              <a:ext uri="{FF2B5EF4-FFF2-40B4-BE49-F238E27FC236}">
                <a16:creationId xmlns:a16="http://schemas.microsoft.com/office/drawing/2014/main" id="{F792E866-3B4C-4158-A5D7-CFF6EFC64498}"/>
              </a:ext>
            </a:extLst>
          </p:cNvPr>
          <p:cNvSpPr>
            <a:spLocks noGrp="1"/>
          </p:cNvSpPr>
          <p:nvPr>
            <p:ph type="sldNum" sz="quarter" idx="12"/>
          </p:nvPr>
        </p:nvSpPr>
        <p:spPr/>
        <p:txBody>
          <a:bodyPr/>
          <a:lstStyle/>
          <a:p>
            <a:fld id="{DDBE135E-2566-4748-853C-8A3B78F0FB00}" type="slidenum">
              <a:rPr lang="en-IE" noProof="0" smtClean="0"/>
              <a:t>8</a:t>
            </a:fld>
            <a:endParaRPr lang="en-IE" noProof="0" dirty="0"/>
          </a:p>
        </p:txBody>
      </p:sp>
      <p:sp>
        <p:nvSpPr>
          <p:cNvPr id="2" name="Text Placeholder 1">
            <a:extLst>
              <a:ext uri="{FF2B5EF4-FFF2-40B4-BE49-F238E27FC236}">
                <a16:creationId xmlns:a16="http://schemas.microsoft.com/office/drawing/2014/main" id="{9A230077-0683-4DEC-A2FB-03A88A0F7BCF}"/>
              </a:ext>
            </a:extLst>
          </p:cNvPr>
          <p:cNvSpPr>
            <a:spLocks noGrp="1"/>
          </p:cNvSpPr>
          <p:nvPr>
            <p:ph type="body" sz="quarter" idx="13"/>
          </p:nvPr>
        </p:nvSpPr>
        <p:spPr/>
        <p:txBody>
          <a:bodyPr/>
          <a:lstStyle/>
          <a:p>
            <a:r>
              <a:rPr lang="en-IE" noProof="0" dirty="0"/>
              <a:t>Lorem ipsum </a:t>
            </a:r>
            <a:r>
              <a:rPr lang="en-IE" noProof="0" dirty="0" err="1"/>
              <a:t>dolor</a:t>
            </a:r>
            <a:r>
              <a:rPr lang="en-IE" noProof="0" dirty="0"/>
              <a:t> sit </a:t>
            </a:r>
            <a:r>
              <a:rPr lang="en-IE" noProof="0" dirty="0" err="1"/>
              <a:t>amet</a:t>
            </a:r>
            <a:r>
              <a:rPr lang="en-IE" noProof="0" dirty="0"/>
              <a:t>, </a:t>
            </a:r>
            <a:r>
              <a:rPr lang="en-IE" noProof="0" dirty="0" err="1"/>
              <a:t>consectetuer</a:t>
            </a:r>
            <a:r>
              <a:rPr lang="en-IE" noProof="0" dirty="0"/>
              <a:t> </a:t>
            </a:r>
            <a:r>
              <a:rPr lang="en-IE" noProof="0" dirty="0" err="1"/>
              <a:t>adipiscing</a:t>
            </a:r>
            <a:r>
              <a:rPr lang="en-IE" noProof="0" dirty="0"/>
              <a:t> </a:t>
            </a:r>
            <a:r>
              <a:rPr lang="en-IE" noProof="0" dirty="0" err="1"/>
              <a:t>elit</a:t>
            </a:r>
            <a:r>
              <a:rPr lang="en-IE" noProof="0" dirty="0"/>
              <a:t>, </a:t>
            </a:r>
            <a:r>
              <a:rPr lang="en-IE" noProof="0" dirty="0" err="1"/>
              <a:t>sed</a:t>
            </a:r>
            <a:r>
              <a:rPr lang="en-IE" noProof="0" dirty="0"/>
              <a:t> </a:t>
            </a:r>
            <a:r>
              <a:rPr lang="en-IE" noProof="0" dirty="0" err="1"/>
              <a:t>diam</a:t>
            </a:r>
            <a:r>
              <a:rPr lang="en-IE" noProof="0" dirty="0"/>
              <a:t> </a:t>
            </a:r>
            <a:r>
              <a:rPr lang="en-IE" noProof="0" dirty="0" err="1"/>
              <a:t>nonummy</a:t>
            </a:r>
            <a:r>
              <a:rPr lang="en-IE" noProof="0" dirty="0"/>
              <a:t> </a:t>
            </a:r>
            <a:r>
              <a:rPr lang="en-IE" noProof="0" dirty="0" err="1"/>
              <a:t>nibh</a:t>
            </a:r>
            <a:r>
              <a:rPr lang="en-IE" noProof="0" dirty="0"/>
              <a:t> </a:t>
            </a:r>
            <a:r>
              <a:rPr lang="en-IE" noProof="0" dirty="0" err="1"/>
              <a:t>euismod</a:t>
            </a:r>
            <a:r>
              <a:rPr lang="en-IE" noProof="0" dirty="0"/>
              <a:t> </a:t>
            </a:r>
            <a:r>
              <a:rPr lang="en-IE" noProof="0" dirty="0" err="1"/>
              <a:t>tincidunt</a:t>
            </a:r>
            <a:r>
              <a:rPr lang="en-IE" noProof="0" dirty="0"/>
              <a:t> </a:t>
            </a:r>
            <a:r>
              <a:rPr lang="en-IE" noProof="0" dirty="0" err="1"/>
              <a:t>laoreet</a:t>
            </a:r>
            <a:r>
              <a:rPr lang="en-IE" noProof="0" dirty="0"/>
              <a:t> dolore magna. </a:t>
            </a:r>
          </a:p>
        </p:txBody>
      </p:sp>
    </p:spTree>
    <p:extLst>
      <p:ext uri="{BB962C8B-B14F-4D97-AF65-F5344CB8AC3E}">
        <p14:creationId xmlns:p14="http://schemas.microsoft.com/office/powerpoint/2010/main" val="3162891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7F8D9-FE1C-C94F-8B87-8AB3E9DFF7DD}"/>
              </a:ext>
            </a:extLst>
          </p:cNvPr>
          <p:cNvSpPr>
            <a:spLocks noGrp="1"/>
          </p:cNvSpPr>
          <p:nvPr>
            <p:ph type="title"/>
          </p:nvPr>
        </p:nvSpPr>
        <p:spPr/>
        <p:txBody>
          <a:bodyPr/>
          <a:lstStyle/>
          <a:p>
            <a:r>
              <a:rPr lang="en-IE" noProof="0" dirty="0"/>
              <a:t>Lorem ipsum </a:t>
            </a:r>
            <a:r>
              <a:rPr lang="en-IE" noProof="0" dirty="0" err="1"/>
              <a:t>dolor</a:t>
            </a:r>
            <a:r>
              <a:rPr lang="en-IE" noProof="0" dirty="0"/>
              <a:t> sit </a:t>
            </a:r>
            <a:r>
              <a:rPr lang="en-IE" noProof="0" dirty="0" err="1"/>
              <a:t>eos</a:t>
            </a:r>
            <a:r>
              <a:rPr lang="en-IE" noProof="0" dirty="0"/>
              <a:t> </a:t>
            </a:r>
            <a:r>
              <a:rPr lang="en-IE" noProof="0" dirty="0" err="1"/>
              <a:t>amet</a:t>
            </a:r>
            <a:r>
              <a:rPr lang="en-IE" noProof="0" dirty="0"/>
              <a:t>, </a:t>
            </a:r>
            <a:r>
              <a:rPr lang="en-IE" noProof="0" dirty="0" err="1"/>
              <a:t>consectetur</a:t>
            </a:r>
            <a:r>
              <a:rPr lang="en-IE" noProof="0" dirty="0"/>
              <a:t> id </a:t>
            </a:r>
            <a:r>
              <a:rPr lang="en-IE" noProof="0" dirty="0" err="1"/>
              <a:t>adipiscing</a:t>
            </a:r>
            <a:r>
              <a:rPr lang="en-IE" noProof="0" dirty="0"/>
              <a:t> </a:t>
            </a:r>
            <a:r>
              <a:rPr lang="en-IE" noProof="0" dirty="0" err="1"/>
              <a:t>elit</a:t>
            </a:r>
            <a:r>
              <a:rPr lang="en-IE" noProof="0" dirty="0"/>
              <a:t>.</a:t>
            </a:r>
          </a:p>
        </p:txBody>
      </p:sp>
      <p:sp>
        <p:nvSpPr>
          <p:cNvPr id="3" name="Content Placeholder 2">
            <a:extLst>
              <a:ext uri="{FF2B5EF4-FFF2-40B4-BE49-F238E27FC236}">
                <a16:creationId xmlns:a16="http://schemas.microsoft.com/office/drawing/2014/main" id="{AD0A0F52-75F7-0241-9570-6C3632C3CBED}"/>
              </a:ext>
            </a:extLst>
          </p:cNvPr>
          <p:cNvSpPr>
            <a:spLocks noGrp="1"/>
          </p:cNvSpPr>
          <p:nvPr>
            <p:ph idx="1"/>
          </p:nvPr>
        </p:nvSpPr>
        <p:spPr/>
        <p:txBody>
          <a:bodyPr/>
          <a:lstStyle/>
          <a:p>
            <a:r>
              <a:rPr lang="en-IE" noProof="0" dirty="0" err="1"/>
              <a:t>Ectium</a:t>
            </a:r>
            <a:r>
              <a:rPr lang="en-IE" noProof="0" dirty="0"/>
              <a:t> </a:t>
            </a:r>
            <a:r>
              <a:rPr lang="en-IE" noProof="0" dirty="0" err="1"/>
              <a:t>sincto</a:t>
            </a:r>
            <a:r>
              <a:rPr lang="en-IE" noProof="0" dirty="0"/>
              <a:t> </a:t>
            </a:r>
            <a:r>
              <a:rPr lang="en-IE" noProof="0" dirty="0" err="1"/>
              <a:t>quamusa</a:t>
            </a:r>
            <a:r>
              <a:rPr lang="en-IE" noProof="0" dirty="0"/>
              <a:t> </a:t>
            </a:r>
            <a:r>
              <a:rPr lang="en-IE" noProof="0" dirty="0" err="1"/>
              <a:t>nimperia</a:t>
            </a:r>
            <a:r>
              <a:rPr lang="en-IE" noProof="0" dirty="0"/>
              <a:t> </a:t>
            </a:r>
            <a:r>
              <a:rPr lang="en-IE" noProof="0" dirty="0" err="1"/>
              <a:t>nam</a:t>
            </a:r>
            <a:r>
              <a:rPr lang="en-IE" noProof="0" dirty="0"/>
              <a:t> </a:t>
            </a:r>
            <a:r>
              <a:rPr lang="en-IE" noProof="0" dirty="0" err="1"/>
              <a:t>volorectur</a:t>
            </a:r>
            <a:r>
              <a:rPr lang="en-IE" noProof="0" dirty="0"/>
              <a:t> </a:t>
            </a:r>
            <a:r>
              <a:rPr lang="en-IE" noProof="0" dirty="0" err="1"/>
              <a:t>anducid</a:t>
            </a:r>
            <a:r>
              <a:rPr lang="en-IE" noProof="0" dirty="0"/>
              <a:t> </a:t>
            </a:r>
            <a:r>
              <a:rPr lang="en-IE" noProof="0" dirty="0" err="1"/>
              <a:t>eum</a:t>
            </a:r>
            <a:r>
              <a:rPr lang="en-IE" noProof="0" dirty="0"/>
              <a:t> </a:t>
            </a:r>
            <a:r>
              <a:rPr lang="en-IE" noProof="0" dirty="0" err="1"/>
              <a:t>exeri</a:t>
            </a:r>
            <a:r>
              <a:rPr lang="en-IE" noProof="0" dirty="0"/>
              <a:t> </a:t>
            </a:r>
            <a:r>
              <a:rPr lang="en-IE" noProof="0" dirty="0" err="1"/>
              <a:t>si</a:t>
            </a:r>
            <a:r>
              <a:rPr lang="en-IE" noProof="0" dirty="0"/>
              <a:t> </a:t>
            </a:r>
            <a:r>
              <a:rPr lang="en-IE" noProof="0" dirty="0" err="1"/>
              <a:t>aciatem</a:t>
            </a:r>
            <a:r>
              <a:rPr lang="en-IE" noProof="0" dirty="0"/>
              <a:t> dolore </a:t>
            </a:r>
            <a:r>
              <a:rPr lang="en-IE" noProof="0" dirty="0" err="1"/>
              <a:t>optaturem</a:t>
            </a:r>
            <a:r>
              <a:rPr lang="en-IE" noProof="0" dirty="0"/>
              <a:t> </a:t>
            </a:r>
            <a:r>
              <a:rPr lang="en-IE" noProof="0" dirty="0" err="1"/>
              <a:t>quiandelent</a:t>
            </a:r>
            <a:r>
              <a:rPr lang="en-IE" noProof="0" dirty="0"/>
              <a:t> </a:t>
            </a:r>
            <a:r>
              <a:rPr lang="en-IE" noProof="0" dirty="0" err="1"/>
              <a:t>etusantia</a:t>
            </a:r>
            <a:r>
              <a:rPr lang="en-IE" noProof="0" dirty="0"/>
              <a:t> </a:t>
            </a:r>
            <a:r>
              <a:rPr lang="en-IE" noProof="0" dirty="0" err="1"/>
              <a:t>commoluptas</a:t>
            </a:r>
            <a:r>
              <a:rPr lang="en-IE" noProof="0" dirty="0"/>
              <a:t> rest, </a:t>
            </a:r>
            <a:r>
              <a:rPr lang="en-IE" noProof="0" dirty="0" err="1"/>
              <a:t>incillenim</a:t>
            </a:r>
            <a:r>
              <a:rPr lang="en-IE" noProof="0" dirty="0"/>
              <a:t> </a:t>
            </a:r>
            <a:r>
              <a:rPr lang="en-IE" noProof="0" dirty="0" err="1"/>
              <a:t>dolupti</a:t>
            </a:r>
            <a:r>
              <a:rPr lang="en-IE" noProof="0" dirty="0"/>
              <a:t> </a:t>
            </a:r>
            <a:r>
              <a:rPr lang="en-IE" noProof="0" dirty="0" err="1"/>
              <a:t>aectatiam</a:t>
            </a:r>
            <a:r>
              <a:rPr lang="en-IE" noProof="0" dirty="0"/>
              <a:t> </a:t>
            </a:r>
            <a:r>
              <a:rPr lang="en-IE" noProof="0" dirty="0" err="1"/>
              <a:t>quunt</a:t>
            </a:r>
            <a:r>
              <a:rPr lang="en-IE" noProof="0" dirty="0"/>
              <a:t> </a:t>
            </a:r>
            <a:r>
              <a:rPr lang="en-IE" noProof="0" dirty="0" err="1"/>
              <a:t>aligentiis</a:t>
            </a:r>
            <a:r>
              <a:rPr lang="en-IE" noProof="0" dirty="0"/>
              <a:t> </a:t>
            </a:r>
            <a:r>
              <a:rPr lang="en-IE" noProof="0" dirty="0" err="1"/>
              <a:t>magnis</a:t>
            </a:r>
            <a:r>
              <a:rPr lang="en-IE" noProof="0" dirty="0"/>
              <a:t> </a:t>
            </a:r>
            <a:r>
              <a:rPr lang="en-IE" noProof="0" dirty="0" err="1"/>
              <a:t>eos</a:t>
            </a:r>
            <a:r>
              <a:rPr lang="en-IE" noProof="0" dirty="0"/>
              <a:t>. </a:t>
            </a:r>
          </a:p>
          <a:p>
            <a:endParaRPr lang="en-IE" noProof="0" dirty="0"/>
          </a:p>
        </p:txBody>
      </p:sp>
      <p:sp>
        <p:nvSpPr>
          <p:cNvPr id="4" name="Slide Number Placeholder 3">
            <a:extLst>
              <a:ext uri="{FF2B5EF4-FFF2-40B4-BE49-F238E27FC236}">
                <a16:creationId xmlns:a16="http://schemas.microsoft.com/office/drawing/2014/main" id="{F18BC567-3D25-5F4E-980E-C453C1A152C4}"/>
              </a:ext>
              <a:ext uri="{C183D7F6-B498-43B3-948B-1728B52AA6E4}">
                <adec:decorative xmlns:adec="http://schemas.microsoft.com/office/drawing/2017/decorative" val="1"/>
              </a:ext>
            </a:extLst>
          </p:cNvPr>
          <p:cNvSpPr>
            <a:spLocks noGrp="1"/>
          </p:cNvSpPr>
          <p:nvPr>
            <p:ph type="sldNum" sz="quarter" idx="4"/>
          </p:nvPr>
        </p:nvSpPr>
        <p:spPr/>
        <p:txBody>
          <a:bodyPr/>
          <a:lstStyle/>
          <a:p>
            <a:fld id="{DDBE135E-2566-4748-853C-8A3B78F0FB00}" type="slidenum">
              <a:rPr lang="en-IE" noProof="0" smtClean="0"/>
              <a:pPr/>
              <a:t>9</a:t>
            </a:fld>
            <a:endParaRPr lang="en-IE" noProof="0" dirty="0"/>
          </a:p>
        </p:txBody>
      </p:sp>
    </p:spTree>
    <p:extLst>
      <p:ext uri="{BB962C8B-B14F-4D97-AF65-F5344CB8AC3E}">
        <p14:creationId xmlns:p14="http://schemas.microsoft.com/office/powerpoint/2010/main" val="3282542308"/>
      </p:ext>
    </p:extLst>
  </p:cSld>
  <p:clrMapOvr>
    <a:masterClrMapping/>
  </p:clrMapOvr>
</p:sld>
</file>

<file path=ppt/theme/theme1.xml><?xml version="1.0" encoding="utf-8"?>
<a:theme xmlns:a="http://schemas.openxmlformats.org/drawingml/2006/main" name="TCD">
  <a:themeElements>
    <a:clrScheme name="TCD">
      <a:dk1>
        <a:srgbClr val="0569B9"/>
      </a:dk1>
      <a:lt1>
        <a:sysClr val="window" lastClr="FFFFFF"/>
      </a:lt1>
      <a:dk2>
        <a:srgbClr val="50555A"/>
      </a:dk2>
      <a:lt2>
        <a:srgbClr val="FFFFFF"/>
      </a:lt2>
      <a:accent1>
        <a:srgbClr val="0569B9"/>
      </a:accent1>
      <a:accent2>
        <a:srgbClr val="00AACD"/>
      </a:accent2>
      <a:accent3>
        <a:srgbClr val="00B4AA"/>
      </a:accent3>
      <a:accent4>
        <a:srgbClr val="32D732"/>
      </a:accent4>
      <a:accent5>
        <a:srgbClr val="FF641E"/>
      </a:accent5>
      <a:accent6>
        <a:srgbClr val="823278"/>
      </a:accent6>
      <a:hlink>
        <a:srgbClr val="0569B9"/>
      </a:hlink>
      <a:folHlink>
        <a:srgbClr val="0569B9"/>
      </a:folHlink>
    </a:clrScheme>
    <a:fontScheme name="TC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900" dirty="0" smtClean="0"/>
        </a:defPPr>
      </a:lstStyle>
    </a:txDef>
  </a:objectDefaults>
  <a:extraClrSchemeLst/>
  <a:custClrLst>
    <a:custClr name="0569B9">
      <a:srgbClr val="0569B9"/>
    </a:custClr>
    <a:custClr name="00AACD">
      <a:srgbClr val="00AACD"/>
    </a:custClr>
    <a:custClr name="50555A">
      <a:srgbClr val="50555A"/>
    </a:custClr>
    <a:custClr name="00B4AA">
      <a:srgbClr val="00B4AA"/>
    </a:custClr>
    <a:custClr name="32D732">
      <a:srgbClr val="32D732"/>
    </a:custClr>
    <a:custClr name="96D700">
      <a:srgbClr val="96D700"/>
    </a:custClr>
    <a:custClr name="D2E100">
      <a:srgbClr val="D2E100"/>
    </a:custClr>
    <a:custClr name="FFD200">
      <a:srgbClr val="FFD200"/>
    </a:custClr>
    <a:custClr name="C8AA78">
      <a:srgbClr val="C8AA78"/>
    </a:custClr>
    <a:custClr name="FF641E">
      <a:srgbClr val="FF641E"/>
    </a:custClr>
    <a:custClr name="DC281E">
      <a:srgbClr val="DC281E"/>
    </a:custClr>
    <a:custClr name="823278">
      <a:srgbClr val="823278"/>
    </a:custClr>
    <a:custClr name="001E69">
      <a:srgbClr val="001E69"/>
    </a:custClr>
  </a:custClrLst>
  <a:extLst>
    <a:ext uri="{05A4C25C-085E-4340-85A3-A5531E510DB2}">
      <thm15:themeFamily xmlns:thm15="http://schemas.microsoft.com/office/thememl/2012/main" name="TCD PowerPoint Template.potx" id="{3FD4EF08-68AF-4013-B6EE-8C410FDC55A0}" vid="{3B775C0D-229C-45E1-96B9-EF40D71C82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CD">
    <a:dk1>
      <a:srgbClr val="0569B9"/>
    </a:dk1>
    <a:lt1>
      <a:sysClr val="window" lastClr="FFFFFF"/>
    </a:lt1>
    <a:dk2>
      <a:srgbClr val="50555A"/>
    </a:dk2>
    <a:lt2>
      <a:srgbClr val="FFFFFF"/>
    </a:lt2>
    <a:accent1>
      <a:srgbClr val="0569B9"/>
    </a:accent1>
    <a:accent2>
      <a:srgbClr val="00AACD"/>
    </a:accent2>
    <a:accent3>
      <a:srgbClr val="00B4AA"/>
    </a:accent3>
    <a:accent4>
      <a:srgbClr val="32D732"/>
    </a:accent4>
    <a:accent5>
      <a:srgbClr val="FF641E"/>
    </a:accent5>
    <a:accent6>
      <a:srgbClr val="823278"/>
    </a:accent6>
    <a:hlink>
      <a:srgbClr val="0569B9"/>
    </a:hlink>
    <a:folHlink>
      <a:srgbClr val="0569B9"/>
    </a:folHlink>
  </a:clrScheme>
  <a:fontScheme name="TCD">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TCD</Template>
  <TotalTime>957</TotalTime>
  <Words>1800</Words>
  <Application>Microsoft Macintosh PowerPoint</Application>
  <PresentationFormat>Widescreen</PresentationFormat>
  <Paragraphs>302</Paragraphs>
  <Slides>23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Calibri</vt:lpstr>
      <vt:lpstr>Source Sans Pro</vt:lpstr>
      <vt:lpstr>TCD</vt:lpstr>
      <vt:lpstr>Lorem ipsum dolor sit amet consectetuer adipiscing</vt:lpstr>
      <vt:lpstr>Lorem ipsum dolor sit amet consectetuer adipiscing</vt:lpstr>
      <vt:lpstr>Section Title</vt:lpstr>
      <vt:lpstr>Lorem ipsum dolor sit amet, consectetur adipiscing elit. In mi leo, tincidunt gravida ornare vitae, varius nec tellus. </vt:lpstr>
      <vt:lpstr>Full image</vt:lpstr>
      <vt:lpstr>Full image slide</vt:lpstr>
      <vt:lpstr>Quote Slide Option 1</vt:lpstr>
      <vt:lpstr>Quote Slide Option 2</vt:lpstr>
      <vt:lpstr>Lorem ipsum dolor sit eos amet, consectetur id adipiscing elit.</vt:lpstr>
      <vt:lpstr>Lorem ipsum dolor sit eos amet, consectetur id adipiscing elit.</vt:lpstr>
      <vt:lpstr>Lorem ipsum dolor sit eos amet, consectetur id adipiscing elit.</vt:lpstr>
      <vt:lpstr>Integer risus orci, imperdiet at maximus non, placerat ut augue. Cras eu facilisis libero. Aliquam interdum, arcu eu porta iaculis augue massa lobortis justo. </vt:lpstr>
      <vt:lpstr>Three Image Slide</vt:lpstr>
      <vt:lpstr>Two Image Slide</vt:lpstr>
      <vt:lpstr>Four Image Slide</vt:lpstr>
      <vt:lpstr>Four Icon Slide</vt:lpstr>
      <vt:lpstr>2 Column Infographic Slide</vt:lpstr>
      <vt:lpstr>Icons: Blue</vt:lpstr>
      <vt:lpstr>Icons: Black</vt:lpstr>
      <vt:lpstr>Icons: White</vt:lpstr>
      <vt:lpstr>Colour Palette</vt:lpstr>
      <vt:lpstr>Accessibility Instructions </vt:lpstr>
      <vt:lpstr>Accessibility Instructions (continued)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 adipiscing</dc:title>
  <dc:subject/>
  <dc:creator>keith@detail.ie</dc:creator>
  <cp:keywords/>
  <dc:description/>
  <cp:lastModifiedBy>Seán Brennan</cp:lastModifiedBy>
  <cp:revision>67</cp:revision>
  <dcterms:created xsi:type="dcterms:W3CDTF">2021-05-20T08:55:03Z</dcterms:created>
  <dcterms:modified xsi:type="dcterms:W3CDTF">2025-05-13T09:55:03Z</dcterms:modified>
  <cp:category/>
</cp:coreProperties>
</file>